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21"/>
  </p:notesMasterIdLst>
  <p:handoutMasterIdLst>
    <p:handoutMasterId r:id="rId22"/>
  </p:handoutMasterIdLst>
  <p:sldIdLst>
    <p:sldId id="256" r:id="rId5"/>
    <p:sldId id="4596" r:id="rId6"/>
    <p:sldId id="4695" r:id="rId7"/>
    <p:sldId id="4671" r:id="rId8"/>
    <p:sldId id="4809" r:id="rId9"/>
    <p:sldId id="4673" r:id="rId10"/>
    <p:sldId id="4782" r:id="rId11"/>
    <p:sldId id="4787" r:id="rId12"/>
    <p:sldId id="4790" r:id="rId13"/>
    <p:sldId id="4675" r:id="rId14"/>
    <p:sldId id="4795" r:id="rId15"/>
    <p:sldId id="4799" r:id="rId16"/>
    <p:sldId id="4801" r:id="rId17"/>
    <p:sldId id="4786" r:id="rId18"/>
    <p:sldId id="4807" r:id="rId19"/>
    <p:sldId id="4808" r:id="rId20"/>
  </p:sldIdLst>
  <p:sldSz cx="9144000" cy="5143500" type="screen16x9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CA21A5D5-5D35-46D4-8FB6-1A429B14E21B}">
          <p14:sldIdLst>
            <p14:sldId id="256"/>
            <p14:sldId id="4596"/>
            <p14:sldId id="4695"/>
            <p14:sldId id="4671"/>
            <p14:sldId id="4809"/>
            <p14:sldId id="4673"/>
            <p14:sldId id="4782"/>
            <p14:sldId id="4787"/>
            <p14:sldId id="4790"/>
            <p14:sldId id="4675"/>
            <p14:sldId id="4795"/>
            <p14:sldId id="4799"/>
            <p14:sldId id="4801"/>
            <p14:sldId id="4786"/>
            <p14:sldId id="4807"/>
            <p14:sldId id="48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A1EA8A-18CE-F1BF-258C-B902CAAAF279}" name="Marianne Lefsaker Johansson" initials="MLJ" userId="S::mlj@osloeconomics.no::45b1e3a2-7ce7-4f4a-b69b-eac7fbe43e7f" providerId="AD"/>
  <p188:author id="{2705388C-0F5B-46CC-E2AE-27D13B20F7B0}" name="Magnus Strand Helberg" initials="MH" userId="S::msh@osloeconomics.no::15d85761-bf22-4504-a20c-9a6280685335" providerId="AD"/>
  <p188:author id="{887E83A2-84D8-6CE4-2FC4-04E91C56CBD5}" name="Erik Magnus Sæther" initials="ES" userId="S::ems@osloeconomics.no::1ffb3ade-e394-4183-8ae3-2741094bd9c8" providerId="AD"/>
  <p188:author id="{CF1F75C4-1B01-D969-2EB9-A1A18F55D349}" name="Simon Lysø Svinø" initials="SS" userId="S::sls@osloeconomics.no::04f8ba21-521f-4a17-9ae1-01498edcff1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9598"/>
    <a:srgbClr val="FFFFFF"/>
    <a:srgbClr val="E9EEF8"/>
    <a:srgbClr val="E9EAEA"/>
    <a:srgbClr val="8BBB87"/>
    <a:srgbClr val="308EC8"/>
    <a:srgbClr val="0076BE"/>
    <a:srgbClr val="7FBBDE"/>
    <a:srgbClr val="CCE4F2"/>
    <a:srgbClr val="EFE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5EB4E6-A70F-46A7-B292-3B19C86EA5D7}" v="1941" dt="2025-06-20T09:50:31.156"/>
    <p1510:client id="{FE325DF3-E884-45E8-AF5F-57B90949DC70}" v="12" dt="2025-06-20T09:44:27.725"/>
  </p1510:revLst>
</p1510:revInfo>
</file>

<file path=ppt/tableStyles.xml><?xml version="1.0" encoding="utf-8"?>
<a:tblStyleLst xmlns:a="http://schemas.openxmlformats.org/drawingml/2006/main" def="{6E25E649-3F16-4E02-A733-19D2CDBF48F4}">
  <a:tblStyle styleId="{6E25E649-3F16-4E02-A733-19D2CDBF48F4}" styleName="Oslo Economics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noFill/>
            </a:ln>
          </a:top>
          <a:bottom>
            <a:ln w="25400" cmpd="sng"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i="on">
        <a:fontRef idx="minor"/>
        <a:schemeClr val="dk1"/>
      </a:tcTxStyle>
      <a:tcStyle>
        <a:tcBdr>
          <a:top>
            <a:ln w="2500" cmpd="sng">
              <a:solidFill>
                <a:schemeClr val="dk1"/>
              </a:solidFill>
            </a:ln>
          </a:top>
          <a:bottom>
            <a:ln w="15000" cmpd="sng">
              <a:solidFill>
                <a:schemeClr val="dk2"/>
              </a:solidFill>
            </a:ln>
          </a:bottom>
        </a:tcBdr>
        <a:fill>
          <a:noFill/>
        </a:fill>
      </a:tcStyle>
    </a:lastRow>
    <a:firstRow>
      <a:tcTxStyle b="on">
        <a:fontRef idx="minor"/>
        <a:schemeClr val="dk2"/>
      </a:tcTxStyle>
      <a:tcStyle>
        <a:tcBdr>
          <a:bottom>
            <a:ln w="15000" cmpd="sng">
              <a:solidFill>
                <a:schemeClr val="dk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nne Lefsaker Johansson" userId="45b1e3a2-7ce7-4f4a-b69b-eac7fbe43e7f" providerId="ADAL" clId="{125EB4E6-A70F-46A7-B292-3B19C86EA5D7}"/>
    <pc:docChg chg="undo custSel delSld modSld modSection">
      <pc:chgData name="Marianne Lefsaker Johansson" userId="45b1e3a2-7ce7-4f4a-b69b-eac7fbe43e7f" providerId="ADAL" clId="{125EB4E6-A70F-46A7-B292-3B19C86EA5D7}" dt="2025-06-20T09:50:31.156" v="11175"/>
      <pc:docMkLst>
        <pc:docMk/>
      </pc:docMkLst>
      <pc:sldChg chg="modNotesTx">
        <pc:chgData name="Marianne Lefsaker Johansson" userId="45b1e3a2-7ce7-4f4a-b69b-eac7fbe43e7f" providerId="ADAL" clId="{125EB4E6-A70F-46A7-B292-3B19C86EA5D7}" dt="2025-06-20T08:27:50.974" v="9132" actId="20577"/>
        <pc:sldMkLst>
          <pc:docMk/>
          <pc:sldMk cId="1573898798" sldId="256"/>
        </pc:sldMkLst>
      </pc:sldChg>
      <pc:sldChg chg="modSp mod modNotesTx">
        <pc:chgData name="Marianne Lefsaker Johansson" userId="45b1e3a2-7ce7-4f4a-b69b-eac7fbe43e7f" providerId="ADAL" clId="{125EB4E6-A70F-46A7-B292-3B19C86EA5D7}" dt="2025-06-20T08:27:48.161" v="9131" actId="20577"/>
        <pc:sldMkLst>
          <pc:docMk/>
          <pc:sldMk cId="938727182" sldId="4596"/>
        </pc:sldMkLst>
        <pc:spChg chg="mod">
          <ac:chgData name="Marianne Lefsaker Johansson" userId="45b1e3a2-7ce7-4f4a-b69b-eac7fbe43e7f" providerId="ADAL" clId="{125EB4E6-A70F-46A7-B292-3B19C86EA5D7}" dt="2025-06-17T11:10:26.166" v="101" actId="20577"/>
          <ac:spMkLst>
            <pc:docMk/>
            <pc:sldMk cId="938727182" sldId="4596"/>
            <ac:spMk id="19" creationId="{7D70B61F-9B40-ABE7-3116-DEA6138AFF71}"/>
          </ac:spMkLst>
        </pc:spChg>
      </pc:sldChg>
      <pc:sldChg chg="del">
        <pc:chgData name="Marianne Lefsaker Johansson" userId="45b1e3a2-7ce7-4f4a-b69b-eac7fbe43e7f" providerId="ADAL" clId="{125EB4E6-A70F-46A7-B292-3B19C86EA5D7}" dt="2025-06-17T12:20:39.765" v="2107" actId="47"/>
        <pc:sldMkLst>
          <pc:docMk/>
          <pc:sldMk cId="1118606822" sldId="4617"/>
        </pc:sldMkLst>
      </pc:sldChg>
      <pc:sldChg chg="del">
        <pc:chgData name="Marianne Lefsaker Johansson" userId="45b1e3a2-7ce7-4f4a-b69b-eac7fbe43e7f" providerId="ADAL" clId="{125EB4E6-A70F-46A7-B292-3B19C86EA5D7}" dt="2025-06-20T07:17:19.910" v="6808" actId="47"/>
        <pc:sldMkLst>
          <pc:docMk/>
          <pc:sldMk cId="3562365940" sldId="4622"/>
        </pc:sldMkLst>
      </pc:sldChg>
      <pc:sldChg chg="addSp delSp modSp del mod">
        <pc:chgData name="Marianne Lefsaker Johansson" userId="45b1e3a2-7ce7-4f4a-b69b-eac7fbe43e7f" providerId="ADAL" clId="{125EB4E6-A70F-46A7-B292-3B19C86EA5D7}" dt="2025-06-20T07:30:10.672" v="7342" actId="47"/>
        <pc:sldMkLst>
          <pc:docMk/>
          <pc:sldMk cId="1506309465" sldId="4667"/>
        </pc:sldMkLst>
      </pc:sldChg>
      <pc:sldChg chg="addSp delSp modSp mod modNotesTx">
        <pc:chgData name="Marianne Lefsaker Johansson" userId="45b1e3a2-7ce7-4f4a-b69b-eac7fbe43e7f" providerId="ADAL" clId="{125EB4E6-A70F-46A7-B292-3B19C86EA5D7}" dt="2025-06-20T09:25:41.974" v="10960" actId="20577"/>
        <pc:sldMkLst>
          <pc:docMk/>
          <pc:sldMk cId="3351515118" sldId="4671"/>
        </pc:sldMkLst>
        <pc:spChg chg="mod">
          <ac:chgData name="Marianne Lefsaker Johansson" userId="45b1e3a2-7ce7-4f4a-b69b-eac7fbe43e7f" providerId="ADAL" clId="{125EB4E6-A70F-46A7-B292-3B19C86EA5D7}" dt="2025-06-20T09:25:41.974" v="10960" actId="20577"/>
          <ac:spMkLst>
            <pc:docMk/>
            <pc:sldMk cId="3351515118" sldId="4671"/>
            <ac:spMk id="2" creationId="{B76CB481-3C95-4A0E-054B-A14B17C8591E}"/>
          </ac:spMkLst>
        </pc:spChg>
        <pc:spChg chg="mod">
          <ac:chgData name="Marianne Lefsaker Johansson" userId="45b1e3a2-7ce7-4f4a-b69b-eac7fbe43e7f" providerId="ADAL" clId="{125EB4E6-A70F-46A7-B292-3B19C86EA5D7}" dt="2025-06-20T08:31:54.523" v="9360" actId="20577"/>
          <ac:spMkLst>
            <pc:docMk/>
            <pc:sldMk cId="3351515118" sldId="4671"/>
            <ac:spMk id="11" creationId="{9B917455-7CC7-9B19-7098-D3EDFE3F90EC}"/>
          </ac:spMkLst>
        </pc:spChg>
        <pc:spChg chg="mod">
          <ac:chgData name="Marianne Lefsaker Johansson" userId="45b1e3a2-7ce7-4f4a-b69b-eac7fbe43e7f" providerId="ADAL" clId="{125EB4E6-A70F-46A7-B292-3B19C86EA5D7}" dt="2025-06-17T11:13:23.763" v="190" actId="20577"/>
          <ac:spMkLst>
            <pc:docMk/>
            <pc:sldMk cId="3351515118" sldId="4671"/>
            <ac:spMk id="14" creationId="{D6B84235-5E1F-06EB-10E2-F5D83A7786FF}"/>
          </ac:spMkLst>
        </pc:spChg>
        <pc:spChg chg="mod">
          <ac:chgData name="Marianne Lefsaker Johansson" userId="45b1e3a2-7ce7-4f4a-b69b-eac7fbe43e7f" providerId="ADAL" clId="{125EB4E6-A70F-46A7-B292-3B19C86EA5D7}" dt="2025-06-17T11:11:50.407" v="140" actId="207"/>
          <ac:spMkLst>
            <pc:docMk/>
            <pc:sldMk cId="3351515118" sldId="4671"/>
            <ac:spMk id="23" creationId="{C5EB2D61-1587-FD74-EC8E-BFE45F791BBB}"/>
          </ac:spMkLst>
        </pc:spChg>
        <pc:spChg chg="mod">
          <ac:chgData name="Marianne Lefsaker Johansson" userId="45b1e3a2-7ce7-4f4a-b69b-eac7fbe43e7f" providerId="ADAL" clId="{125EB4E6-A70F-46A7-B292-3B19C86EA5D7}" dt="2025-06-17T11:11:54.173" v="141" actId="207"/>
          <ac:spMkLst>
            <pc:docMk/>
            <pc:sldMk cId="3351515118" sldId="4671"/>
            <ac:spMk id="24" creationId="{9E19F2FF-418C-70E9-F485-10E8C5209BB5}"/>
          </ac:spMkLst>
        </pc:spChg>
        <pc:spChg chg="mod">
          <ac:chgData name="Marianne Lefsaker Johansson" userId="45b1e3a2-7ce7-4f4a-b69b-eac7fbe43e7f" providerId="ADAL" clId="{125EB4E6-A70F-46A7-B292-3B19C86EA5D7}" dt="2025-06-17T11:10:19.624" v="99"/>
          <ac:spMkLst>
            <pc:docMk/>
            <pc:sldMk cId="3351515118" sldId="4671"/>
            <ac:spMk id="25" creationId="{D3E41171-60B8-1C26-2C58-0FEC9ABAB4DF}"/>
          </ac:spMkLst>
        </pc:spChg>
        <pc:spChg chg="mod">
          <ac:chgData name="Marianne Lefsaker Johansson" userId="45b1e3a2-7ce7-4f4a-b69b-eac7fbe43e7f" providerId="ADAL" clId="{125EB4E6-A70F-46A7-B292-3B19C86EA5D7}" dt="2025-06-17T11:10:19.624" v="99"/>
          <ac:spMkLst>
            <pc:docMk/>
            <pc:sldMk cId="3351515118" sldId="4671"/>
            <ac:spMk id="26" creationId="{B3403D1A-8293-4F6F-F846-6F38D11B9BC3}"/>
          </ac:spMkLst>
        </pc:spChg>
        <pc:spChg chg="mod">
          <ac:chgData name="Marianne Lefsaker Johansson" userId="45b1e3a2-7ce7-4f4a-b69b-eac7fbe43e7f" providerId="ADAL" clId="{125EB4E6-A70F-46A7-B292-3B19C86EA5D7}" dt="2025-06-17T11:10:19.624" v="99"/>
          <ac:spMkLst>
            <pc:docMk/>
            <pc:sldMk cId="3351515118" sldId="4671"/>
            <ac:spMk id="27" creationId="{DD210281-E834-7478-E983-F9F71950BB99}"/>
          </ac:spMkLst>
        </pc:spChg>
        <pc:spChg chg="add mod">
          <ac:chgData name="Marianne Lefsaker Johansson" userId="45b1e3a2-7ce7-4f4a-b69b-eac7fbe43e7f" providerId="ADAL" clId="{125EB4E6-A70F-46A7-B292-3B19C86EA5D7}" dt="2025-06-17T11:10:49.755" v="133" actId="1076"/>
          <ac:spMkLst>
            <pc:docMk/>
            <pc:sldMk cId="3351515118" sldId="4671"/>
            <ac:spMk id="28" creationId="{6041B6DE-FF35-932A-4C34-5B74B3E87962}"/>
          </ac:spMkLst>
        </pc:spChg>
        <pc:grpChg chg="add mod">
          <ac:chgData name="Marianne Lefsaker Johansson" userId="45b1e3a2-7ce7-4f4a-b69b-eac7fbe43e7f" providerId="ADAL" clId="{125EB4E6-A70F-46A7-B292-3B19C86EA5D7}" dt="2025-06-17T11:10:19.624" v="99"/>
          <ac:grpSpMkLst>
            <pc:docMk/>
            <pc:sldMk cId="3351515118" sldId="4671"/>
            <ac:grpSpMk id="21" creationId="{5C29D736-51F7-5277-23E4-54A45DC20C7B}"/>
          </ac:grpSpMkLst>
        </pc:grpChg>
        <pc:graphicFrameChg chg="mod">
          <ac:chgData name="Marianne Lefsaker Johansson" userId="45b1e3a2-7ce7-4f4a-b69b-eac7fbe43e7f" providerId="ADAL" clId="{125EB4E6-A70F-46A7-B292-3B19C86EA5D7}" dt="2025-06-17T11:13:16.346" v="188" actId="113"/>
          <ac:graphicFrameMkLst>
            <pc:docMk/>
            <pc:sldMk cId="3351515118" sldId="4671"/>
            <ac:graphicFrameMk id="3" creationId="{02BC18B2-1BCE-86C8-3921-95CB8D87853D}"/>
          </ac:graphicFrameMkLst>
        </pc:graphicFrameChg>
        <pc:cxnChg chg="mod">
          <ac:chgData name="Marianne Lefsaker Johansson" userId="45b1e3a2-7ce7-4f4a-b69b-eac7fbe43e7f" providerId="ADAL" clId="{125EB4E6-A70F-46A7-B292-3B19C86EA5D7}" dt="2025-06-17T11:10:19.624" v="99"/>
          <ac:cxnSpMkLst>
            <pc:docMk/>
            <pc:sldMk cId="3351515118" sldId="4671"/>
            <ac:cxnSpMk id="22" creationId="{8511D526-25B0-EE16-C043-80BA5E35D1C9}"/>
          </ac:cxnSpMkLst>
        </pc:cxnChg>
      </pc:sldChg>
      <pc:sldChg chg="addSp delSp modSp mod modNotesTx">
        <pc:chgData name="Marianne Lefsaker Johansson" userId="45b1e3a2-7ce7-4f4a-b69b-eac7fbe43e7f" providerId="ADAL" clId="{125EB4E6-A70F-46A7-B292-3B19C86EA5D7}" dt="2025-06-20T08:32:16.754" v="9363" actId="20577"/>
        <pc:sldMkLst>
          <pc:docMk/>
          <pc:sldMk cId="3952034594" sldId="4673"/>
        </pc:sldMkLst>
        <pc:spChg chg="mod">
          <ac:chgData name="Marianne Lefsaker Johansson" userId="45b1e3a2-7ce7-4f4a-b69b-eac7fbe43e7f" providerId="ADAL" clId="{125EB4E6-A70F-46A7-B292-3B19C86EA5D7}" dt="2025-06-17T11:12:06.963" v="144" actId="207"/>
          <ac:spMkLst>
            <pc:docMk/>
            <pc:sldMk cId="3952034594" sldId="4673"/>
            <ac:spMk id="13" creationId="{FE409E3F-FC7D-F193-DBFF-C38A719EBFEB}"/>
          </ac:spMkLst>
        </pc:spChg>
        <pc:spChg chg="mod">
          <ac:chgData name="Marianne Lefsaker Johansson" userId="45b1e3a2-7ce7-4f4a-b69b-eac7fbe43e7f" providerId="ADAL" clId="{125EB4E6-A70F-46A7-B292-3B19C86EA5D7}" dt="2025-06-17T11:12:09.772" v="145" actId="207"/>
          <ac:spMkLst>
            <pc:docMk/>
            <pc:sldMk cId="3952034594" sldId="4673"/>
            <ac:spMk id="14" creationId="{5D57C5F7-6943-77EA-7BE1-246F6A3B1F6B}"/>
          </ac:spMkLst>
        </pc:spChg>
        <pc:spChg chg="mod">
          <ac:chgData name="Marianne Lefsaker Johansson" userId="45b1e3a2-7ce7-4f4a-b69b-eac7fbe43e7f" providerId="ADAL" clId="{125EB4E6-A70F-46A7-B292-3B19C86EA5D7}" dt="2025-06-17T11:11:41.302" v="139"/>
          <ac:spMkLst>
            <pc:docMk/>
            <pc:sldMk cId="3952034594" sldId="4673"/>
            <ac:spMk id="20" creationId="{61467F13-6066-5EDD-C38D-15FC621AE635}"/>
          </ac:spMkLst>
        </pc:spChg>
        <pc:spChg chg="mod">
          <ac:chgData name="Marianne Lefsaker Johansson" userId="45b1e3a2-7ce7-4f4a-b69b-eac7fbe43e7f" providerId="ADAL" clId="{125EB4E6-A70F-46A7-B292-3B19C86EA5D7}" dt="2025-06-17T11:15:40.139" v="204" actId="20577"/>
          <ac:spMkLst>
            <pc:docMk/>
            <pc:sldMk cId="3952034594" sldId="4673"/>
            <ac:spMk id="21" creationId="{66D6137A-0C95-64AB-312F-0233B191B910}"/>
          </ac:spMkLst>
        </pc:spChg>
        <pc:spChg chg="mod">
          <ac:chgData name="Marianne Lefsaker Johansson" userId="45b1e3a2-7ce7-4f4a-b69b-eac7fbe43e7f" providerId="ADAL" clId="{125EB4E6-A70F-46A7-B292-3B19C86EA5D7}" dt="2025-06-17T11:16:34.171" v="216" actId="1076"/>
          <ac:spMkLst>
            <pc:docMk/>
            <pc:sldMk cId="3952034594" sldId="4673"/>
            <ac:spMk id="22" creationId="{87C66D0F-48CA-8F7C-38B7-695FEF150F0D}"/>
          </ac:spMkLst>
        </pc:spChg>
        <pc:spChg chg="mod">
          <ac:chgData name="Marianne Lefsaker Johansson" userId="45b1e3a2-7ce7-4f4a-b69b-eac7fbe43e7f" providerId="ADAL" clId="{125EB4E6-A70F-46A7-B292-3B19C86EA5D7}" dt="2025-06-17T11:11:41.302" v="139"/>
          <ac:spMkLst>
            <pc:docMk/>
            <pc:sldMk cId="3952034594" sldId="4673"/>
            <ac:spMk id="24" creationId="{4F23D4A5-A3F9-4BC8-932C-E6750FCC4999}"/>
          </ac:spMkLst>
        </pc:spChg>
        <pc:spChg chg="mod">
          <ac:chgData name="Marianne Lefsaker Johansson" userId="45b1e3a2-7ce7-4f4a-b69b-eac7fbe43e7f" providerId="ADAL" clId="{125EB4E6-A70F-46A7-B292-3B19C86EA5D7}" dt="2025-06-17T11:11:41.302" v="139"/>
          <ac:spMkLst>
            <pc:docMk/>
            <pc:sldMk cId="3952034594" sldId="4673"/>
            <ac:spMk id="25" creationId="{3B8F52BF-B5A7-247C-910B-41AF2855667E}"/>
          </ac:spMkLst>
        </pc:spChg>
        <pc:spChg chg="add mod">
          <ac:chgData name="Marianne Lefsaker Johansson" userId="45b1e3a2-7ce7-4f4a-b69b-eac7fbe43e7f" providerId="ADAL" clId="{125EB4E6-A70F-46A7-B292-3B19C86EA5D7}" dt="2025-06-17T11:11:41.302" v="139"/>
          <ac:spMkLst>
            <pc:docMk/>
            <pc:sldMk cId="3952034594" sldId="4673"/>
            <ac:spMk id="26" creationId="{CC826649-8719-42AB-BFCA-68946A89209B}"/>
          </ac:spMkLst>
        </pc:spChg>
        <pc:grpChg chg="add mod">
          <ac:chgData name="Marianne Lefsaker Johansson" userId="45b1e3a2-7ce7-4f4a-b69b-eac7fbe43e7f" providerId="ADAL" clId="{125EB4E6-A70F-46A7-B292-3B19C86EA5D7}" dt="2025-06-17T11:11:41.302" v="139"/>
          <ac:grpSpMkLst>
            <pc:docMk/>
            <pc:sldMk cId="3952034594" sldId="4673"/>
            <ac:grpSpMk id="8" creationId="{6D1FB80B-FF32-8CB8-8255-30B6C1B9B669}"/>
          </ac:grpSpMkLst>
        </pc:grpChg>
        <pc:graphicFrameChg chg="mod">
          <ac:chgData name="Marianne Lefsaker Johansson" userId="45b1e3a2-7ce7-4f4a-b69b-eac7fbe43e7f" providerId="ADAL" clId="{125EB4E6-A70F-46A7-B292-3B19C86EA5D7}" dt="2025-06-17T11:16:46.710" v="218"/>
          <ac:graphicFrameMkLst>
            <pc:docMk/>
            <pc:sldMk cId="3952034594" sldId="4673"/>
            <ac:graphicFrameMk id="4" creationId="{2A534D20-5A3D-2229-71A7-6B15BADA752A}"/>
          </ac:graphicFrameMkLst>
        </pc:graphicFrameChg>
        <pc:graphicFrameChg chg="mod">
          <ac:chgData name="Marianne Lefsaker Johansson" userId="45b1e3a2-7ce7-4f4a-b69b-eac7fbe43e7f" providerId="ADAL" clId="{125EB4E6-A70F-46A7-B292-3B19C86EA5D7}" dt="2025-06-17T11:17:28.469" v="219" actId="207"/>
          <ac:graphicFrameMkLst>
            <pc:docMk/>
            <pc:sldMk cId="3952034594" sldId="4673"/>
            <ac:graphicFrameMk id="19" creationId="{3F262038-C456-61D9-F5B0-8F2E94646FD1}"/>
          </ac:graphicFrameMkLst>
        </pc:graphicFrameChg>
        <pc:cxnChg chg="mod">
          <ac:chgData name="Marianne Lefsaker Johansson" userId="45b1e3a2-7ce7-4f4a-b69b-eac7fbe43e7f" providerId="ADAL" clId="{125EB4E6-A70F-46A7-B292-3B19C86EA5D7}" dt="2025-06-17T11:11:41.302" v="139"/>
          <ac:cxnSpMkLst>
            <pc:docMk/>
            <pc:sldMk cId="3952034594" sldId="4673"/>
            <ac:cxnSpMk id="12" creationId="{4C09C7E9-4EB9-E134-2456-88FCB7FC9E83}"/>
          </ac:cxnSpMkLst>
        </pc:cxnChg>
      </pc:sldChg>
      <pc:sldChg chg="addSp delSp modSp mod modNotesTx">
        <pc:chgData name="Marianne Lefsaker Johansson" userId="45b1e3a2-7ce7-4f4a-b69b-eac7fbe43e7f" providerId="ADAL" clId="{125EB4E6-A70F-46A7-B292-3B19C86EA5D7}" dt="2025-06-20T09:50:09.107" v="11174" actId="20577"/>
        <pc:sldMkLst>
          <pc:docMk/>
          <pc:sldMk cId="1115341440" sldId="4675"/>
        </pc:sldMkLst>
        <pc:spChg chg="mod">
          <ac:chgData name="Marianne Lefsaker Johansson" userId="45b1e3a2-7ce7-4f4a-b69b-eac7fbe43e7f" providerId="ADAL" clId="{125EB4E6-A70F-46A7-B292-3B19C86EA5D7}" dt="2025-06-17T12:50:06.280" v="4548" actId="14100"/>
          <ac:spMkLst>
            <pc:docMk/>
            <pc:sldMk cId="1115341440" sldId="4675"/>
            <ac:spMk id="2" creationId="{9A73B34B-DA7E-8FCE-FB1B-9E1C1F6E61E3}"/>
          </ac:spMkLst>
        </pc:spChg>
        <pc:spChg chg="mod">
          <ac:chgData name="Marianne Lefsaker Johansson" userId="45b1e3a2-7ce7-4f4a-b69b-eac7fbe43e7f" providerId="ADAL" clId="{125EB4E6-A70F-46A7-B292-3B19C86EA5D7}" dt="2025-06-17T12:48:34.614" v="4346" actId="164"/>
          <ac:spMkLst>
            <pc:docMk/>
            <pc:sldMk cId="1115341440" sldId="4675"/>
            <ac:spMk id="4" creationId="{E23A241F-BC6D-0375-0CC7-0CCFC44B808D}"/>
          </ac:spMkLst>
        </pc:spChg>
        <pc:spChg chg="mod">
          <ac:chgData name="Marianne Lefsaker Johansson" userId="45b1e3a2-7ce7-4f4a-b69b-eac7fbe43e7f" providerId="ADAL" clId="{125EB4E6-A70F-46A7-B292-3B19C86EA5D7}" dt="2025-06-17T12:18:32.791" v="1916"/>
          <ac:spMkLst>
            <pc:docMk/>
            <pc:sldMk cId="1115341440" sldId="4675"/>
            <ac:spMk id="6" creationId="{11259A29-59F9-6226-0671-AA03F4B4CB7F}"/>
          </ac:spMkLst>
        </pc:spChg>
        <pc:spChg chg="mod topLvl">
          <ac:chgData name="Marianne Lefsaker Johansson" userId="45b1e3a2-7ce7-4f4a-b69b-eac7fbe43e7f" providerId="ADAL" clId="{125EB4E6-A70F-46A7-B292-3B19C86EA5D7}" dt="2025-06-17T12:49:04.260" v="4411" actId="164"/>
          <ac:spMkLst>
            <pc:docMk/>
            <pc:sldMk cId="1115341440" sldId="4675"/>
            <ac:spMk id="7" creationId="{F72C391C-E119-46EE-DE86-8FB5F439126A}"/>
          </ac:spMkLst>
        </pc:spChg>
        <pc:spChg chg="mod">
          <ac:chgData name="Marianne Lefsaker Johansson" userId="45b1e3a2-7ce7-4f4a-b69b-eac7fbe43e7f" providerId="ADAL" clId="{125EB4E6-A70F-46A7-B292-3B19C86EA5D7}" dt="2025-06-20T08:36:10.316" v="9374" actId="20577"/>
          <ac:spMkLst>
            <pc:docMk/>
            <pc:sldMk cId="1115341440" sldId="4675"/>
            <ac:spMk id="12" creationId="{22B498BA-1666-465F-75DB-A8CFDC48FF31}"/>
          </ac:spMkLst>
        </pc:spChg>
        <pc:spChg chg="mod topLvl">
          <ac:chgData name="Marianne Lefsaker Johansson" userId="45b1e3a2-7ce7-4f4a-b69b-eac7fbe43e7f" providerId="ADAL" clId="{125EB4E6-A70F-46A7-B292-3B19C86EA5D7}" dt="2025-06-20T08:37:01.163" v="9396" actId="20577"/>
          <ac:spMkLst>
            <pc:docMk/>
            <pc:sldMk cId="1115341440" sldId="4675"/>
            <ac:spMk id="14" creationId="{FFB9D473-9C9F-FF3B-0F63-14894759E4F6}"/>
          </ac:spMkLst>
        </pc:spChg>
        <pc:spChg chg="mod">
          <ac:chgData name="Marianne Lefsaker Johansson" userId="45b1e3a2-7ce7-4f4a-b69b-eac7fbe43e7f" providerId="ADAL" clId="{125EB4E6-A70F-46A7-B292-3B19C86EA5D7}" dt="2025-06-17T12:14:01.888" v="1668"/>
          <ac:spMkLst>
            <pc:docMk/>
            <pc:sldMk cId="1115341440" sldId="4675"/>
            <ac:spMk id="41" creationId="{A3BF52FE-11E2-8FB7-E6D6-6D7464B8CEA2}"/>
          </ac:spMkLst>
        </pc:spChg>
        <pc:spChg chg="mod">
          <ac:chgData name="Marianne Lefsaker Johansson" userId="45b1e3a2-7ce7-4f4a-b69b-eac7fbe43e7f" providerId="ADAL" clId="{125EB4E6-A70F-46A7-B292-3B19C86EA5D7}" dt="2025-06-17T12:14:01.888" v="1668"/>
          <ac:spMkLst>
            <pc:docMk/>
            <pc:sldMk cId="1115341440" sldId="4675"/>
            <ac:spMk id="42" creationId="{42387986-F733-38D8-AC15-9C83E49F5C5D}"/>
          </ac:spMkLst>
        </pc:spChg>
        <pc:spChg chg="mod">
          <ac:chgData name="Marianne Lefsaker Johansson" userId="45b1e3a2-7ce7-4f4a-b69b-eac7fbe43e7f" providerId="ADAL" clId="{125EB4E6-A70F-46A7-B292-3B19C86EA5D7}" dt="2025-06-17T12:14:07.307" v="1669" actId="207"/>
          <ac:spMkLst>
            <pc:docMk/>
            <pc:sldMk cId="1115341440" sldId="4675"/>
            <ac:spMk id="43" creationId="{8C8D3D6C-3F0E-AE99-43BE-A872B0CCDFBF}"/>
          </ac:spMkLst>
        </pc:spChg>
        <pc:spChg chg="mod">
          <ac:chgData name="Marianne Lefsaker Johansson" userId="45b1e3a2-7ce7-4f4a-b69b-eac7fbe43e7f" providerId="ADAL" clId="{125EB4E6-A70F-46A7-B292-3B19C86EA5D7}" dt="2025-06-17T12:14:09.999" v="1670" actId="207"/>
          <ac:spMkLst>
            <pc:docMk/>
            <pc:sldMk cId="1115341440" sldId="4675"/>
            <ac:spMk id="44" creationId="{AD049585-720E-14E3-5B88-6489676725AD}"/>
          </ac:spMkLst>
        </pc:spChg>
        <pc:spChg chg="mod">
          <ac:chgData name="Marianne Lefsaker Johansson" userId="45b1e3a2-7ce7-4f4a-b69b-eac7fbe43e7f" providerId="ADAL" clId="{125EB4E6-A70F-46A7-B292-3B19C86EA5D7}" dt="2025-06-17T12:14:01.888" v="1668"/>
          <ac:spMkLst>
            <pc:docMk/>
            <pc:sldMk cId="1115341440" sldId="4675"/>
            <ac:spMk id="45" creationId="{459E52E1-A8D4-09FE-2C0A-D005B2E3922B}"/>
          </ac:spMkLst>
        </pc:spChg>
        <pc:spChg chg="add mod">
          <ac:chgData name="Marianne Lefsaker Johansson" userId="45b1e3a2-7ce7-4f4a-b69b-eac7fbe43e7f" providerId="ADAL" clId="{125EB4E6-A70F-46A7-B292-3B19C86EA5D7}" dt="2025-06-17T12:31:53.650" v="3201" actId="1038"/>
          <ac:spMkLst>
            <pc:docMk/>
            <pc:sldMk cId="1115341440" sldId="4675"/>
            <ac:spMk id="46" creationId="{3B97CF90-6478-4C55-61FE-4CFBB9220D81}"/>
          </ac:spMkLst>
        </pc:spChg>
        <pc:spChg chg="add mod">
          <ac:chgData name="Marianne Lefsaker Johansson" userId="45b1e3a2-7ce7-4f4a-b69b-eac7fbe43e7f" providerId="ADAL" clId="{125EB4E6-A70F-46A7-B292-3B19C86EA5D7}" dt="2025-06-20T08:38:16.239" v="9406" actId="20577"/>
          <ac:spMkLst>
            <pc:docMk/>
            <pc:sldMk cId="1115341440" sldId="4675"/>
            <ac:spMk id="47" creationId="{A5E7513A-6CFF-8289-6FA7-8187699ADD65}"/>
          </ac:spMkLst>
        </pc:spChg>
        <pc:spChg chg="add mod ord">
          <ac:chgData name="Marianne Lefsaker Johansson" userId="45b1e3a2-7ce7-4f4a-b69b-eac7fbe43e7f" providerId="ADAL" clId="{125EB4E6-A70F-46A7-B292-3B19C86EA5D7}" dt="2025-06-17T12:48:34.614" v="4346" actId="164"/>
          <ac:spMkLst>
            <pc:docMk/>
            <pc:sldMk cId="1115341440" sldId="4675"/>
            <ac:spMk id="49" creationId="{A25E688A-1E11-66A7-5E00-F39FFB8BDB18}"/>
          </ac:spMkLst>
        </pc:spChg>
        <pc:grpChg chg="mod topLvl">
          <ac:chgData name="Marianne Lefsaker Johansson" userId="45b1e3a2-7ce7-4f4a-b69b-eac7fbe43e7f" providerId="ADAL" clId="{125EB4E6-A70F-46A7-B292-3B19C86EA5D7}" dt="2025-06-17T12:48:34.614" v="4346" actId="164"/>
          <ac:grpSpMkLst>
            <pc:docMk/>
            <pc:sldMk cId="1115341440" sldId="4675"/>
            <ac:grpSpMk id="8" creationId="{26FED6CA-EC2C-4B87-250B-774718A3430F}"/>
          </ac:grpSpMkLst>
        </pc:grpChg>
        <pc:grpChg chg="mod">
          <ac:chgData name="Marianne Lefsaker Johansson" userId="45b1e3a2-7ce7-4f4a-b69b-eac7fbe43e7f" providerId="ADAL" clId="{125EB4E6-A70F-46A7-B292-3B19C86EA5D7}" dt="2025-06-17T12:18:32.791" v="1916"/>
          <ac:grpSpMkLst>
            <pc:docMk/>
            <pc:sldMk cId="1115341440" sldId="4675"/>
            <ac:grpSpMk id="9" creationId="{D2482D11-9D24-754D-6173-ECE4D73800A3}"/>
          </ac:grpSpMkLst>
        </pc:grpChg>
        <pc:grpChg chg="mod topLvl">
          <ac:chgData name="Marianne Lefsaker Johansson" userId="45b1e3a2-7ce7-4f4a-b69b-eac7fbe43e7f" providerId="ADAL" clId="{125EB4E6-A70F-46A7-B292-3B19C86EA5D7}" dt="2025-06-17T12:49:04.260" v="4411" actId="164"/>
          <ac:grpSpMkLst>
            <pc:docMk/>
            <pc:sldMk cId="1115341440" sldId="4675"/>
            <ac:grpSpMk id="18" creationId="{5654CA0B-2E88-7652-23B8-BCD3A9B15536}"/>
          </ac:grpSpMkLst>
        </pc:grpChg>
        <pc:grpChg chg="add mod">
          <ac:chgData name="Marianne Lefsaker Johansson" userId="45b1e3a2-7ce7-4f4a-b69b-eac7fbe43e7f" providerId="ADAL" clId="{125EB4E6-A70F-46A7-B292-3B19C86EA5D7}" dt="2025-06-17T12:14:01.888" v="1668"/>
          <ac:grpSpMkLst>
            <pc:docMk/>
            <pc:sldMk cId="1115341440" sldId="4675"/>
            <ac:grpSpMk id="21" creationId="{C443E83C-52AB-B65E-B55C-978B5A1CC0CB}"/>
          </ac:grpSpMkLst>
        </pc:grpChg>
        <pc:grpChg chg="mod">
          <ac:chgData name="Marianne Lefsaker Johansson" userId="45b1e3a2-7ce7-4f4a-b69b-eac7fbe43e7f" providerId="ADAL" clId="{125EB4E6-A70F-46A7-B292-3B19C86EA5D7}" dt="2025-06-17T12:18:32.791" v="1916"/>
          <ac:grpSpMkLst>
            <pc:docMk/>
            <pc:sldMk cId="1115341440" sldId="4675"/>
            <ac:grpSpMk id="38" creationId="{13E43BDE-F9E0-84F3-5EE0-07D3702C2DB7}"/>
          </ac:grpSpMkLst>
        </pc:grpChg>
        <pc:grpChg chg="add mod">
          <ac:chgData name="Marianne Lefsaker Johansson" userId="45b1e3a2-7ce7-4f4a-b69b-eac7fbe43e7f" providerId="ADAL" clId="{125EB4E6-A70F-46A7-B292-3B19C86EA5D7}" dt="2025-06-17T12:48:34.614" v="4346" actId="164"/>
          <ac:grpSpMkLst>
            <pc:docMk/>
            <pc:sldMk cId="1115341440" sldId="4675"/>
            <ac:grpSpMk id="50" creationId="{5F08A985-FCA9-7F2D-F161-F2ADBD48615B}"/>
          </ac:grpSpMkLst>
        </pc:grpChg>
        <pc:grpChg chg="add mod">
          <ac:chgData name="Marianne Lefsaker Johansson" userId="45b1e3a2-7ce7-4f4a-b69b-eac7fbe43e7f" providerId="ADAL" clId="{125EB4E6-A70F-46A7-B292-3B19C86EA5D7}" dt="2025-06-17T12:49:17.360" v="4412" actId="408"/>
          <ac:grpSpMkLst>
            <pc:docMk/>
            <pc:sldMk cId="1115341440" sldId="4675"/>
            <ac:grpSpMk id="51" creationId="{719614EA-E4F2-61A8-63E2-2CF00AE14DF7}"/>
          </ac:grpSpMkLst>
        </pc:grpChg>
        <pc:picChg chg="mod topLvl">
          <ac:chgData name="Marianne Lefsaker Johansson" userId="45b1e3a2-7ce7-4f4a-b69b-eac7fbe43e7f" providerId="ADAL" clId="{125EB4E6-A70F-46A7-B292-3B19C86EA5D7}" dt="2025-06-17T12:49:04.260" v="4411" actId="164"/>
          <ac:picMkLst>
            <pc:docMk/>
            <pc:sldMk cId="1115341440" sldId="4675"/>
            <ac:picMk id="17" creationId="{6BC55832-C344-A36E-21FF-987859445C9A}"/>
          </ac:picMkLst>
        </pc:picChg>
        <pc:picChg chg="mod">
          <ac:chgData name="Marianne Lefsaker Johansson" userId="45b1e3a2-7ce7-4f4a-b69b-eac7fbe43e7f" providerId="ADAL" clId="{125EB4E6-A70F-46A7-B292-3B19C86EA5D7}" dt="2025-06-17T12:26:06.811" v="2368" actId="1582"/>
          <ac:picMkLst>
            <pc:docMk/>
            <pc:sldMk cId="1115341440" sldId="4675"/>
            <ac:picMk id="23" creationId="{B6B9BE1C-8F6F-2A4C-C541-E7778CAB3389}"/>
          </ac:picMkLst>
        </pc:picChg>
        <pc:picChg chg="mod ord topLvl">
          <ac:chgData name="Marianne Lefsaker Johansson" userId="45b1e3a2-7ce7-4f4a-b69b-eac7fbe43e7f" providerId="ADAL" clId="{125EB4E6-A70F-46A7-B292-3B19C86EA5D7}" dt="2025-06-17T12:48:34.614" v="4346" actId="164"/>
          <ac:picMkLst>
            <pc:docMk/>
            <pc:sldMk cId="1115341440" sldId="4675"/>
            <ac:picMk id="24" creationId="{0D5AF050-14A4-10C4-FE39-A6F39010E6D3}"/>
          </ac:picMkLst>
        </pc:picChg>
        <pc:cxnChg chg="mod ord">
          <ac:chgData name="Marianne Lefsaker Johansson" userId="45b1e3a2-7ce7-4f4a-b69b-eac7fbe43e7f" providerId="ADAL" clId="{125EB4E6-A70F-46A7-B292-3B19C86EA5D7}" dt="2025-06-17T12:47:19.701" v="4256" actId="1037"/>
          <ac:cxnSpMkLst>
            <pc:docMk/>
            <pc:sldMk cId="1115341440" sldId="4675"/>
            <ac:cxnSpMk id="5" creationId="{10572AEB-7800-A4FB-9362-6EEC4E5F8C09}"/>
          </ac:cxnSpMkLst>
        </pc:cxnChg>
        <pc:cxnChg chg="mod">
          <ac:chgData name="Marianne Lefsaker Johansson" userId="45b1e3a2-7ce7-4f4a-b69b-eac7fbe43e7f" providerId="ADAL" clId="{125EB4E6-A70F-46A7-B292-3B19C86EA5D7}" dt="2025-06-17T12:18:32.791" v="1916"/>
          <ac:cxnSpMkLst>
            <pc:docMk/>
            <pc:sldMk cId="1115341440" sldId="4675"/>
            <ac:cxnSpMk id="10" creationId="{53E718BC-7398-3666-1F75-6455598D99B4}"/>
          </ac:cxnSpMkLst>
        </pc:cxnChg>
        <pc:cxnChg chg="mod">
          <ac:chgData name="Marianne Lefsaker Johansson" userId="45b1e3a2-7ce7-4f4a-b69b-eac7fbe43e7f" providerId="ADAL" clId="{125EB4E6-A70F-46A7-B292-3B19C86EA5D7}" dt="2025-06-17T12:18:32.791" v="1916"/>
          <ac:cxnSpMkLst>
            <pc:docMk/>
            <pc:sldMk cId="1115341440" sldId="4675"/>
            <ac:cxnSpMk id="11" creationId="{CB71FE0E-9233-DC26-D450-BC0B8017FF4D}"/>
          </ac:cxnSpMkLst>
        </pc:cxnChg>
        <pc:cxnChg chg="mod">
          <ac:chgData name="Marianne Lefsaker Johansson" userId="45b1e3a2-7ce7-4f4a-b69b-eac7fbe43e7f" providerId="ADAL" clId="{125EB4E6-A70F-46A7-B292-3B19C86EA5D7}" dt="2025-06-17T12:48:16.726" v="4299" actId="165"/>
          <ac:cxnSpMkLst>
            <pc:docMk/>
            <pc:sldMk cId="1115341440" sldId="4675"/>
            <ac:cxnSpMk id="19" creationId="{EC5BE4D6-3DA1-D2C4-6CBA-4FE8A37A2BFC}"/>
          </ac:cxnSpMkLst>
        </pc:cxnChg>
        <pc:cxnChg chg="mod">
          <ac:chgData name="Marianne Lefsaker Johansson" userId="45b1e3a2-7ce7-4f4a-b69b-eac7fbe43e7f" providerId="ADAL" clId="{125EB4E6-A70F-46A7-B292-3B19C86EA5D7}" dt="2025-06-17T12:35:36.164" v="3481" actId="14826"/>
          <ac:cxnSpMkLst>
            <pc:docMk/>
            <pc:sldMk cId="1115341440" sldId="4675"/>
            <ac:cxnSpMk id="20" creationId="{248ABFD9-EF93-60E7-24AA-FEB1DEC4356D}"/>
          </ac:cxnSpMkLst>
        </pc:cxnChg>
        <pc:cxnChg chg="mod">
          <ac:chgData name="Marianne Lefsaker Johansson" userId="45b1e3a2-7ce7-4f4a-b69b-eac7fbe43e7f" providerId="ADAL" clId="{125EB4E6-A70F-46A7-B292-3B19C86EA5D7}" dt="2025-06-17T12:14:01.888" v="1668"/>
          <ac:cxnSpMkLst>
            <pc:docMk/>
            <pc:sldMk cId="1115341440" sldId="4675"/>
            <ac:cxnSpMk id="22" creationId="{740A3F41-458D-7011-A3DB-F75CD3FF9AF9}"/>
          </ac:cxnSpMkLst>
        </pc:cxnChg>
        <pc:cxnChg chg="mod">
          <ac:chgData name="Marianne Lefsaker Johansson" userId="45b1e3a2-7ce7-4f4a-b69b-eac7fbe43e7f" providerId="ADAL" clId="{125EB4E6-A70F-46A7-B292-3B19C86EA5D7}" dt="2025-06-17T12:48:16.726" v="4299" actId="165"/>
          <ac:cxnSpMkLst>
            <pc:docMk/>
            <pc:sldMk cId="1115341440" sldId="4675"/>
            <ac:cxnSpMk id="36" creationId="{69F4D98C-03F5-60A7-96E4-6473EFF55E9A}"/>
          </ac:cxnSpMkLst>
        </pc:cxnChg>
        <pc:cxnChg chg="mod">
          <ac:chgData name="Marianne Lefsaker Johansson" userId="45b1e3a2-7ce7-4f4a-b69b-eac7fbe43e7f" providerId="ADAL" clId="{125EB4E6-A70F-46A7-B292-3B19C86EA5D7}" dt="2025-06-17T12:30:08.964" v="2891" actId="14826"/>
          <ac:cxnSpMkLst>
            <pc:docMk/>
            <pc:sldMk cId="1115341440" sldId="4675"/>
            <ac:cxnSpMk id="37" creationId="{DD357D04-2A37-7E28-0652-1557A1BF5001}"/>
          </ac:cxnSpMkLst>
        </pc:cxnChg>
      </pc:sldChg>
      <pc:sldChg chg="del mod modShow">
        <pc:chgData name="Marianne Lefsaker Johansson" userId="45b1e3a2-7ce7-4f4a-b69b-eac7fbe43e7f" providerId="ADAL" clId="{125EB4E6-A70F-46A7-B292-3B19C86EA5D7}" dt="2025-06-17T12:27:29.197" v="2426" actId="2696"/>
        <pc:sldMkLst>
          <pc:docMk/>
          <pc:sldMk cId="3098880855" sldId="4676"/>
        </pc:sldMkLst>
      </pc:sldChg>
      <pc:sldChg chg="addSp delSp modSp mod modNotesTx">
        <pc:chgData name="Marianne Lefsaker Johansson" userId="45b1e3a2-7ce7-4f4a-b69b-eac7fbe43e7f" providerId="ADAL" clId="{125EB4E6-A70F-46A7-B292-3B19C86EA5D7}" dt="2025-06-20T09:25:13.134" v="10853" actId="14100"/>
        <pc:sldMkLst>
          <pc:docMk/>
          <pc:sldMk cId="3037378788" sldId="4695"/>
        </pc:sldMkLst>
        <pc:spChg chg="mod">
          <ac:chgData name="Marianne Lefsaker Johansson" userId="45b1e3a2-7ce7-4f4a-b69b-eac7fbe43e7f" providerId="ADAL" clId="{125EB4E6-A70F-46A7-B292-3B19C86EA5D7}" dt="2025-06-20T09:25:13.134" v="10853" actId="14100"/>
          <ac:spMkLst>
            <pc:docMk/>
            <pc:sldMk cId="3037378788" sldId="4695"/>
            <ac:spMk id="2" creationId="{809A38E6-48B4-E7DB-5B13-4747C6022C9C}"/>
          </ac:spMkLst>
        </pc:spChg>
        <pc:spChg chg="del mod">
          <ac:chgData name="Marianne Lefsaker Johansson" userId="45b1e3a2-7ce7-4f4a-b69b-eac7fbe43e7f" providerId="ADAL" clId="{125EB4E6-A70F-46A7-B292-3B19C86EA5D7}" dt="2025-06-20T09:21:53.634" v="10581" actId="478"/>
          <ac:spMkLst>
            <pc:docMk/>
            <pc:sldMk cId="3037378788" sldId="4695"/>
            <ac:spMk id="4" creationId="{3E17AF2D-141A-E5E6-3EFE-C3DEBA956014}"/>
          </ac:spMkLst>
        </pc:spChg>
        <pc:spChg chg="del mod">
          <ac:chgData name="Marianne Lefsaker Johansson" userId="45b1e3a2-7ce7-4f4a-b69b-eac7fbe43e7f" providerId="ADAL" clId="{125EB4E6-A70F-46A7-B292-3B19C86EA5D7}" dt="2025-06-20T09:22:00.324" v="10584" actId="478"/>
          <ac:spMkLst>
            <pc:docMk/>
            <pc:sldMk cId="3037378788" sldId="4695"/>
            <ac:spMk id="5" creationId="{DF021E21-8891-9F11-C218-FB94EB372D6C}"/>
          </ac:spMkLst>
        </pc:spChg>
        <pc:spChg chg="mod">
          <ac:chgData name="Marianne Lefsaker Johansson" userId="45b1e3a2-7ce7-4f4a-b69b-eac7fbe43e7f" providerId="ADAL" clId="{125EB4E6-A70F-46A7-B292-3B19C86EA5D7}" dt="2025-06-17T11:09:16.458" v="87" actId="12789"/>
          <ac:spMkLst>
            <pc:docMk/>
            <pc:sldMk cId="3037378788" sldId="4695"/>
            <ac:spMk id="12" creationId="{D7E6F4B7-B278-639B-79AC-DF9689A10C66}"/>
          </ac:spMkLst>
        </pc:spChg>
        <pc:spChg chg="mod">
          <ac:chgData name="Marianne Lefsaker Johansson" userId="45b1e3a2-7ce7-4f4a-b69b-eac7fbe43e7f" providerId="ADAL" clId="{125EB4E6-A70F-46A7-B292-3B19C86EA5D7}" dt="2025-06-17T11:09:21.153" v="88" actId="408"/>
          <ac:spMkLst>
            <pc:docMk/>
            <pc:sldMk cId="3037378788" sldId="4695"/>
            <ac:spMk id="13" creationId="{0B442368-506C-E6D1-5546-BD3E9326866D}"/>
          </ac:spMkLst>
        </pc:spChg>
        <pc:spChg chg="mod">
          <ac:chgData name="Marianne Lefsaker Johansson" userId="45b1e3a2-7ce7-4f4a-b69b-eac7fbe43e7f" providerId="ADAL" clId="{125EB4E6-A70F-46A7-B292-3B19C86EA5D7}" dt="2025-06-17T11:09:21.153" v="88" actId="408"/>
          <ac:spMkLst>
            <pc:docMk/>
            <pc:sldMk cId="3037378788" sldId="4695"/>
            <ac:spMk id="14" creationId="{A44375F3-A20B-0955-4027-C43CB28B285E}"/>
          </ac:spMkLst>
        </pc:spChg>
        <pc:spChg chg="mod">
          <ac:chgData name="Marianne Lefsaker Johansson" userId="45b1e3a2-7ce7-4f4a-b69b-eac7fbe43e7f" providerId="ADAL" clId="{125EB4E6-A70F-46A7-B292-3B19C86EA5D7}" dt="2025-06-17T11:09:21.153" v="88" actId="408"/>
          <ac:spMkLst>
            <pc:docMk/>
            <pc:sldMk cId="3037378788" sldId="4695"/>
            <ac:spMk id="15" creationId="{3BBFBA2A-CFF7-83FF-90AD-6BB429E9D3B4}"/>
          </ac:spMkLst>
        </pc:spChg>
        <pc:spChg chg="mod">
          <ac:chgData name="Marianne Lefsaker Johansson" userId="45b1e3a2-7ce7-4f4a-b69b-eac7fbe43e7f" providerId="ADAL" clId="{125EB4E6-A70F-46A7-B292-3B19C86EA5D7}" dt="2025-06-17T11:09:16.458" v="87" actId="12789"/>
          <ac:spMkLst>
            <pc:docMk/>
            <pc:sldMk cId="3037378788" sldId="4695"/>
            <ac:spMk id="16" creationId="{31471BFD-0EDB-4635-04F3-9A80EE63A5A7}"/>
          </ac:spMkLst>
        </pc:spChg>
        <pc:spChg chg="add mod">
          <ac:chgData name="Marianne Lefsaker Johansson" userId="45b1e3a2-7ce7-4f4a-b69b-eac7fbe43e7f" providerId="ADAL" clId="{125EB4E6-A70F-46A7-B292-3B19C86EA5D7}" dt="2025-06-20T09:21:50.056" v="10580"/>
          <ac:spMkLst>
            <pc:docMk/>
            <pc:sldMk cId="3037378788" sldId="4695"/>
            <ac:spMk id="17" creationId="{26FF5D2E-2D25-0F30-D11F-5383A7F9A006}"/>
          </ac:spMkLst>
        </pc:spChg>
        <pc:spChg chg="mod">
          <ac:chgData name="Marianne Lefsaker Johansson" userId="45b1e3a2-7ce7-4f4a-b69b-eac7fbe43e7f" providerId="ADAL" clId="{125EB4E6-A70F-46A7-B292-3B19C86EA5D7}" dt="2025-06-17T11:09:49.064" v="92" actId="1076"/>
          <ac:spMkLst>
            <pc:docMk/>
            <pc:sldMk cId="3037378788" sldId="4695"/>
            <ac:spMk id="20" creationId="{F94D867E-AF72-5B47-F467-0745BB5B04FA}"/>
          </ac:spMkLst>
        </pc:spChg>
        <pc:graphicFrameChg chg="del mod">
          <ac:chgData name="Marianne Lefsaker Johansson" userId="45b1e3a2-7ce7-4f4a-b69b-eac7fbe43e7f" providerId="ADAL" clId="{125EB4E6-A70F-46A7-B292-3B19C86EA5D7}" dt="2025-06-20T09:22:08.935" v="10585" actId="21"/>
          <ac:graphicFrameMkLst>
            <pc:docMk/>
            <pc:sldMk cId="3037378788" sldId="4695"/>
            <ac:graphicFrameMk id="11" creationId="{43F03568-E3C3-AD30-CBE7-68DABD738BAF}"/>
          </ac:graphicFrameMkLst>
        </pc:graphicFrameChg>
        <pc:graphicFrameChg chg="add mod">
          <ac:chgData name="Marianne Lefsaker Johansson" userId="45b1e3a2-7ce7-4f4a-b69b-eac7fbe43e7f" providerId="ADAL" clId="{125EB4E6-A70F-46A7-B292-3B19C86EA5D7}" dt="2025-06-20T09:25:02.320" v="10852" actId="20577"/>
          <ac:graphicFrameMkLst>
            <pc:docMk/>
            <pc:sldMk cId="3037378788" sldId="4695"/>
            <ac:graphicFrameMk id="18" creationId="{43F03568-E3C3-AD30-CBE7-68DABD738BAF}"/>
          </ac:graphicFrameMkLst>
        </pc:graphicFrameChg>
        <pc:picChg chg="add del mod">
          <ac:chgData name="Marianne Lefsaker Johansson" userId="45b1e3a2-7ce7-4f4a-b69b-eac7fbe43e7f" providerId="ADAL" clId="{125EB4E6-A70F-46A7-B292-3B19C86EA5D7}" dt="2025-06-20T09:22:11.073" v="10587" actId="478"/>
          <ac:picMkLst>
            <pc:docMk/>
            <pc:sldMk cId="3037378788" sldId="4695"/>
            <ac:picMk id="6" creationId="{AB78D810-D746-C651-7672-7472DABBC8FB}"/>
          </ac:picMkLst>
        </pc:picChg>
        <pc:picChg chg="del mod">
          <ac:chgData name="Marianne Lefsaker Johansson" userId="45b1e3a2-7ce7-4f4a-b69b-eac7fbe43e7f" providerId="ADAL" clId="{125EB4E6-A70F-46A7-B292-3B19C86EA5D7}" dt="2025-06-20T09:21:55.517" v="10583" actId="478"/>
          <ac:picMkLst>
            <pc:docMk/>
            <pc:sldMk cId="3037378788" sldId="4695"/>
            <ac:picMk id="7" creationId="{7886A89F-5DA8-5F9A-05C6-2260AA881991}"/>
          </ac:picMkLst>
        </pc:picChg>
        <pc:picChg chg="del mod">
          <ac:chgData name="Marianne Lefsaker Johansson" userId="45b1e3a2-7ce7-4f4a-b69b-eac7fbe43e7f" providerId="ADAL" clId="{125EB4E6-A70F-46A7-B292-3B19C86EA5D7}" dt="2025-06-20T09:21:54.796" v="10582" actId="478"/>
          <ac:picMkLst>
            <pc:docMk/>
            <pc:sldMk cId="3037378788" sldId="4695"/>
            <ac:picMk id="9" creationId="{B4F29626-32CD-2BF8-3713-4D9595D7B9EF}"/>
          </ac:picMkLst>
        </pc:picChg>
        <pc:picChg chg="del mod">
          <ac:chgData name="Marianne Lefsaker Johansson" userId="45b1e3a2-7ce7-4f4a-b69b-eac7fbe43e7f" providerId="ADAL" clId="{125EB4E6-A70F-46A7-B292-3B19C86EA5D7}" dt="2025-06-20T09:22:10.240" v="10586" actId="478"/>
          <ac:picMkLst>
            <pc:docMk/>
            <pc:sldMk cId="3037378788" sldId="4695"/>
            <ac:picMk id="10" creationId="{6A932611-BA49-5D59-485F-049508E8BA02}"/>
          </ac:picMkLst>
        </pc:picChg>
      </pc:sldChg>
      <pc:sldChg chg="del">
        <pc:chgData name="Marianne Lefsaker Johansson" userId="45b1e3a2-7ce7-4f4a-b69b-eac7fbe43e7f" providerId="ADAL" clId="{125EB4E6-A70F-46A7-B292-3B19C86EA5D7}" dt="2025-06-17T12:30:13.618" v="2892" actId="47"/>
        <pc:sldMkLst>
          <pc:docMk/>
          <pc:sldMk cId="1491949906" sldId="4704"/>
        </pc:sldMkLst>
      </pc:sldChg>
      <pc:sldChg chg="addSp delSp modSp mod modNotesTx">
        <pc:chgData name="Marianne Lefsaker Johansson" userId="45b1e3a2-7ce7-4f4a-b69b-eac7fbe43e7f" providerId="ADAL" clId="{125EB4E6-A70F-46A7-B292-3B19C86EA5D7}" dt="2025-06-20T09:45:30.134" v="10968" actId="14100"/>
        <pc:sldMkLst>
          <pc:docMk/>
          <pc:sldMk cId="2267487192" sldId="4782"/>
        </pc:sldMkLst>
        <pc:spChg chg="mod">
          <ac:chgData name="Marianne Lefsaker Johansson" userId="45b1e3a2-7ce7-4f4a-b69b-eac7fbe43e7f" providerId="ADAL" clId="{125EB4E6-A70F-46A7-B292-3B19C86EA5D7}" dt="2025-06-17T11:18:47.163" v="300" actId="20577"/>
          <ac:spMkLst>
            <pc:docMk/>
            <pc:sldMk cId="2267487192" sldId="4782"/>
            <ac:spMk id="2" creationId="{D8558ACE-43DA-0FF5-621A-CE9DCDCA4168}"/>
          </ac:spMkLst>
        </pc:spChg>
        <pc:spChg chg="mod">
          <ac:chgData name="Marianne Lefsaker Johansson" userId="45b1e3a2-7ce7-4f4a-b69b-eac7fbe43e7f" providerId="ADAL" clId="{125EB4E6-A70F-46A7-B292-3B19C86EA5D7}" dt="2025-06-20T09:45:01.644" v="10967" actId="20577"/>
          <ac:spMkLst>
            <pc:docMk/>
            <pc:sldMk cId="2267487192" sldId="4782"/>
            <ac:spMk id="13" creationId="{3EC2A782-D79F-5458-FD81-38CED401F958}"/>
          </ac:spMkLst>
        </pc:spChg>
        <pc:spChg chg="mod">
          <ac:chgData name="Marianne Lefsaker Johansson" userId="45b1e3a2-7ce7-4f4a-b69b-eac7fbe43e7f" providerId="ADAL" clId="{125EB4E6-A70F-46A7-B292-3B19C86EA5D7}" dt="2025-06-20T08:34:00.179" v="9372" actId="20577"/>
          <ac:spMkLst>
            <pc:docMk/>
            <pc:sldMk cId="2267487192" sldId="4782"/>
            <ac:spMk id="14" creationId="{DE7A8846-A871-8D61-5937-4D237CD3C0DA}"/>
          </ac:spMkLst>
        </pc:spChg>
        <pc:spChg chg="mod">
          <ac:chgData name="Marianne Lefsaker Johansson" userId="45b1e3a2-7ce7-4f4a-b69b-eac7fbe43e7f" providerId="ADAL" clId="{125EB4E6-A70F-46A7-B292-3B19C86EA5D7}" dt="2025-06-20T09:45:30.134" v="10968" actId="14100"/>
          <ac:spMkLst>
            <pc:docMk/>
            <pc:sldMk cId="2267487192" sldId="4782"/>
            <ac:spMk id="18" creationId="{A16B103E-0EBF-7890-29B9-AD2ED821EC8F}"/>
          </ac:spMkLst>
        </pc:spChg>
        <pc:spChg chg="mod">
          <ac:chgData name="Marianne Lefsaker Johansson" userId="45b1e3a2-7ce7-4f4a-b69b-eac7fbe43e7f" providerId="ADAL" clId="{125EB4E6-A70F-46A7-B292-3B19C86EA5D7}" dt="2025-06-17T11:17:59.240" v="224"/>
          <ac:spMkLst>
            <pc:docMk/>
            <pc:sldMk cId="2267487192" sldId="4782"/>
            <ac:spMk id="42" creationId="{09A59367-44DA-A8C9-09D2-B247D762D09E}"/>
          </ac:spMkLst>
        </pc:spChg>
        <pc:spChg chg="mod">
          <ac:chgData name="Marianne Lefsaker Johansson" userId="45b1e3a2-7ce7-4f4a-b69b-eac7fbe43e7f" providerId="ADAL" clId="{125EB4E6-A70F-46A7-B292-3B19C86EA5D7}" dt="2025-06-17T11:18:06.028" v="226" actId="207"/>
          <ac:spMkLst>
            <pc:docMk/>
            <pc:sldMk cId="2267487192" sldId="4782"/>
            <ac:spMk id="43" creationId="{908F8ED5-D277-C95F-BEEC-71C6612920D9}"/>
          </ac:spMkLst>
        </pc:spChg>
        <pc:spChg chg="mod">
          <ac:chgData name="Marianne Lefsaker Johansson" userId="45b1e3a2-7ce7-4f4a-b69b-eac7fbe43e7f" providerId="ADAL" clId="{125EB4E6-A70F-46A7-B292-3B19C86EA5D7}" dt="2025-06-17T11:18:03.139" v="225" actId="207"/>
          <ac:spMkLst>
            <pc:docMk/>
            <pc:sldMk cId="2267487192" sldId="4782"/>
            <ac:spMk id="44" creationId="{BE500F6B-572F-E270-1AE2-A4D4C261F605}"/>
          </ac:spMkLst>
        </pc:spChg>
        <pc:spChg chg="mod">
          <ac:chgData name="Marianne Lefsaker Johansson" userId="45b1e3a2-7ce7-4f4a-b69b-eac7fbe43e7f" providerId="ADAL" clId="{125EB4E6-A70F-46A7-B292-3B19C86EA5D7}" dt="2025-06-17T11:17:59.240" v="224"/>
          <ac:spMkLst>
            <pc:docMk/>
            <pc:sldMk cId="2267487192" sldId="4782"/>
            <ac:spMk id="45" creationId="{CCAE71D3-4B2B-92C1-4348-95F4A637A4CE}"/>
          </ac:spMkLst>
        </pc:spChg>
        <pc:spChg chg="mod">
          <ac:chgData name="Marianne Lefsaker Johansson" userId="45b1e3a2-7ce7-4f4a-b69b-eac7fbe43e7f" providerId="ADAL" clId="{125EB4E6-A70F-46A7-B292-3B19C86EA5D7}" dt="2025-06-17T11:17:59.240" v="224"/>
          <ac:spMkLst>
            <pc:docMk/>
            <pc:sldMk cId="2267487192" sldId="4782"/>
            <ac:spMk id="46" creationId="{60C4DA75-2370-5C4C-A8B2-80265230E9FE}"/>
          </ac:spMkLst>
        </pc:spChg>
        <pc:spChg chg="add mod">
          <ac:chgData name="Marianne Lefsaker Johansson" userId="45b1e3a2-7ce7-4f4a-b69b-eac7fbe43e7f" providerId="ADAL" clId="{125EB4E6-A70F-46A7-B292-3B19C86EA5D7}" dt="2025-06-17T11:18:33.806" v="253" actId="1076"/>
          <ac:spMkLst>
            <pc:docMk/>
            <pc:sldMk cId="2267487192" sldId="4782"/>
            <ac:spMk id="47" creationId="{D03C44FA-EEE9-9EFD-E437-373F8D0C73D8}"/>
          </ac:spMkLst>
        </pc:spChg>
        <pc:grpChg chg="add mod">
          <ac:chgData name="Marianne Lefsaker Johansson" userId="45b1e3a2-7ce7-4f4a-b69b-eac7fbe43e7f" providerId="ADAL" clId="{125EB4E6-A70F-46A7-B292-3B19C86EA5D7}" dt="2025-06-17T11:17:59.240" v="224"/>
          <ac:grpSpMkLst>
            <pc:docMk/>
            <pc:sldMk cId="2267487192" sldId="4782"/>
            <ac:grpSpMk id="40" creationId="{969F63A7-630D-29DC-5F00-E343C05E85EB}"/>
          </ac:grpSpMkLst>
        </pc:grpChg>
        <pc:cxnChg chg="mod">
          <ac:chgData name="Marianne Lefsaker Johansson" userId="45b1e3a2-7ce7-4f4a-b69b-eac7fbe43e7f" providerId="ADAL" clId="{125EB4E6-A70F-46A7-B292-3B19C86EA5D7}" dt="2025-06-17T11:17:59.240" v="224"/>
          <ac:cxnSpMkLst>
            <pc:docMk/>
            <pc:sldMk cId="2267487192" sldId="4782"/>
            <ac:cxnSpMk id="41" creationId="{49583C16-3C4F-CAB1-A5D7-2273F9FD6C43}"/>
          </ac:cxnSpMkLst>
        </pc:cxnChg>
      </pc:sldChg>
      <pc:sldChg chg="addSp delSp modSp mod delAnim modAnim modNotesTx">
        <pc:chgData name="Marianne Lefsaker Johansson" userId="45b1e3a2-7ce7-4f4a-b69b-eac7fbe43e7f" providerId="ADAL" clId="{125EB4E6-A70F-46A7-B292-3B19C86EA5D7}" dt="2025-06-20T09:50:31.156" v="11175"/>
        <pc:sldMkLst>
          <pc:docMk/>
          <pc:sldMk cId="1147847450" sldId="4786"/>
        </pc:sldMkLst>
        <pc:spChg chg="mod">
          <ac:chgData name="Marianne Lefsaker Johansson" userId="45b1e3a2-7ce7-4f4a-b69b-eac7fbe43e7f" providerId="ADAL" clId="{125EB4E6-A70F-46A7-B292-3B19C86EA5D7}" dt="2025-06-20T07:55:25.518" v="9009" actId="20577"/>
          <ac:spMkLst>
            <pc:docMk/>
            <pc:sldMk cId="1147847450" sldId="4786"/>
            <ac:spMk id="2" creationId="{6631A5EF-8038-480E-9E7E-5F78FE14DAB4}"/>
          </ac:spMkLst>
        </pc:spChg>
        <pc:spChg chg="mod">
          <ac:chgData name="Marianne Lefsaker Johansson" userId="45b1e3a2-7ce7-4f4a-b69b-eac7fbe43e7f" providerId="ADAL" clId="{125EB4E6-A70F-46A7-B292-3B19C86EA5D7}" dt="2025-06-20T09:08:13.854" v="9549" actId="20577"/>
          <ac:spMkLst>
            <pc:docMk/>
            <pc:sldMk cId="1147847450" sldId="4786"/>
            <ac:spMk id="9" creationId="{9DEFE344-491A-CB74-59D2-FC168D41C483}"/>
          </ac:spMkLst>
        </pc:spChg>
        <pc:spChg chg="mod">
          <ac:chgData name="Marianne Lefsaker Johansson" userId="45b1e3a2-7ce7-4f4a-b69b-eac7fbe43e7f" providerId="ADAL" clId="{125EB4E6-A70F-46A7-B292-3B19C86EA5D7}" dt="2025-06-20T07:48:05.143" v="8277" actId="1076"/>
          <ac:spMkLst>
            <pc:docMk/>
            <pc:sldMk cId="1147847450" sldId="4786"/>
            <ac:spMk id="10" creationId="{95785BCD-AD17-814B-6B25-05AC895F5ED9}"/>
          </ac:spMkLst>
        </pc:spChg>
        <pc:spChg chg="mod">
          <ac:chgData name="Marianne Lefsaker Johansson" userId="45b1e3a2-7ce7-4f4a-b69b-eac7fbe43e7f" providerId="ADAL" clId="{125EB4E6-A70F-46A7-B292-3B19C86EA5D7}" dt="2025-06-20T07:48:10.263" v="8279" actId="1076"/>
          <ac:spMkLst>
            <pc:docMk/>
            <pc:sldMk cId="1147847450" sldId="4786"/>
            <ac:spMk id="11" creationId="{93186B98-CBF9-FA2C-9E01-644205C42C28}"/>
          </ac:spMkLst>
        </pc:spChg>
        <pc:spChg chg="mod">
          <ac:chgData name="Marianne Lefsaker Johansson" userId="45b1e3a2-7ce7-4f4a-b69b-eac7fbe43e7f" providerId="ADAL" clId="{125EB4E6-A70F-46A7-B292-3B19C86EA5D7}" dt="2025-06-20T09:08:24.625" v="9572" actId="20577"/>
          <ac:spMkLst>
            <pc:docMk/>
            <pc:sldMk cId="1147847450" sldId="4786"/>
            <ac:spMk id="12" creationId="{8F576D37-458F-9D49-9076-A750B1EA0732}"/>
          </ac:spMkLst>
        </pc:spChg>
        <pc:spChg chg="mod">
          <ac:chgData name="Marianne Lefsaker Johansson" userId="45b1e3a2-7ce7-4f4a-b69b-eac7fbe43e7f" providerId="ADAL" clId="{125EB4E6-A70F-46A7-B292-3B19C86EA5D7}" dt="2025-06-20T07:48:17.996" v="8282" actId="1076"/>
          <ac:spMkLst>
            <pc:docMk/>
            <pc:sldMk cId="1147847450" sldId="4786"/>
            <ac:spMk id="15" creationId="{CC30367A-8B88-F4D4-3174-27AFC727999E}"/>
          </ac:spMkLst>
        </pc:spChg>
        <pc:spChg chg="mod">
          <ac:chgData name="Marianne Lefsaker Johansson" userId="45b1e3a2-7ce7-4f4a-b69b-eac7fbe43e7f" providerId="ADAL" clId="{125EB4E6-A70F-46A7-B292-3B19C86EA5D7}" dt="2025-06-20T07:48:27.020" v="8286" actId="1076"/>
          <ac:spMkLst>
            <pc:docMk/>
            <pc:sldMk cId="1147847450" sldId="4786"/>
            <ac:spMk id="25" creationId="{A342EE3C-9B3B-EA8E-B9B8-796CDD3FD16D}"/>
          </ac:spMkLst>
        </pc:spChg>
        <pc:spChg chg="add del mod">
          <ac:chgData name="Marianne Lefsaker Johansson" userId="45b1e3a2-7ce7-4f4a-b69b-eac7fbe43e7f" providerId="ADAL" clId="{125EB4E6-A70F-46A7-B292-3B19C86EA5D7}" dt="2025-06-20T08:03:27.512" v="9113" actId="478"/>
          <ac:spMkLst>
            <pc:docMk/>
            <pc:sldMk cId="1147847450" sldId="4786"/>
            <ac:spMk id="27" creationId="{6948920D-F1C5-9BC0-7ED0-8B8342CB92D5}"/>
          </ac:spMkLst>
        </pc:spChg>
        <pc:spChg chg="del mod">
          <ac:chgData name="Marianne Lefsaker Johansson" userId="45b1e3a2-7ce7-4f4a-b69b-eac7fbe43e7f" providerId="ADAL" clId="{125EB4E6-A70F-46A7-B292-3B19C86EA5D7}" dt="2025-06-20T07:42:22.602" v="7955" actId="478"/>
          <ac:spMkLst>
            <pc:docMk/>
            <pc:sldMk cId="1147847450" sldId="4786"/>
            <ac:spMk id="30" creationId="{38AB06A7-F64E-1CFE-8D42-69C69C7E1E42}"/>
          </ac:spMkLst>
        </pc:spChg>
        <pc:spChg chg="mod">
          <ac:chgData name="Marianne Lefsaker Johansson" userId="45b1e3a2-7ce7-4f4a-b69b-eac7fbe43e7f" providerId="ADAL" clId="{125EB4E6-A70F-46A7-B292-3B19C86EA5D7}" dt="2025-06-20T07:42:23.639" v="7956"/>
          <ac:spMkLst>
            <pc:docMk/>
            <pc:sldMk cId="1147847450" sldId="4786"/>
            <ac:spMk id="33" creationId="{A2E9980F-ADAE-7D36-6314-51BB68A0029E}"/>
          </ac:spMkLst>
        </pc:spChg>
        <pc:spChg chg="mod">
          <ac:chgData name="Marianne Lefsaker Johansson" userId="45b1e3a2-7ce7-4f4a-b69b-eac7fbe43e7f" providerId="ADAL" clId="{125EB4E6-A70F-46A7-B292-3B19C86EA5D7}" dt="2025-06-20T07:42:23.639" v="7956"/>
          <ac:spMkLst>
            <pc:docMk/>
            <pc:sldMk cId="1147847450" sldId="4786"/>
            <ac:spMk id="34" creationId="{144DD540-89BE-B1AE-083B-9425E1BB0E6B}"/>
          </ac:spMkLst>
        </pc:spChg>
        <pc:spChg chg="mod">
          <ac:chgData name="Marianne Lefsaker Johansson" userId="45b1e3a2-7ce7-4f4a-b69b-eac7fbe43e7f" providerId="ADAL" clId="{125EB4E6-A70F-46A7-B292-3B19C86EA5D7}" dt="2025-06-20T07:48:29.975" v="8287" actId="1076"/>
          <ac:spMkLst>
            <pc:docMk/>
            <pc:sldMk cId="1147847450" sldId="4786"/>
            <ac:spMk id="35" creationId="{879B6CA7-E85F-7A0C-C7A8-CA3D7DE76F16}"/>
          </ac:spMkLst>
        </pc:spChg>
        <pc:spChg chg="mod">
          <ac:chgData name="Marianne Lefsaker Johansson" userId="45b1e3a2-7ce7-4f4a-b69b-eac7fbe43e7f" providerId="ADAL" clId="{125EB4E6-A70F-46A7-B292-3B19C86EA5D7}" dt="2025-06-20T07:42:23.639" v="7956"/>
          <ac:spMkLst>
            <pc:docMk/>
            <pc:sldMk cId="1147847450" sldId="4786"/>
            <ac:spMk id="37" creationId="{D9A82BEC-3DC9-F41D-3E7E-6FA1ED61D980}"/>
          </ac:spMkLst>
        </pc:spChg>
        <pc:spChg chg="del mod">
          <ac:chgData name="Marianne Lefsaker Johansson" userId="45b1e3a2-7ce7-4f4a-b69b-eac7fbe43e7f" providerId="ADAL" clId="{125EB4E6-A70F-46A7-B292-3B19C86EA5D7}" dt="2025-06-20T07:59:55.591" v="9064" actId="478"/>
          <ac:spMkLst>
            <pc:docMk/>
            <pc:sldMk cId="1147847450" sldId="4786"/>
            <ac:spMk id="38" creationId="{F55EC927-A754-2451-4D56-41EC0B47B84B}"/>
          </ac:spMkLst>
        </pc:spChg>
        <pc:spChg chg="mod">
          <ac:chgData name="Marianne Lefsaker Johansson" userId="45b1e3a2-7ce7-4f4a-b69b-eac7fbe43e7f" providerId="ADAL" clId="{125EB4E6-A70F-46A7-B292-3B19C86EA5D7}" dt="2025-06-20T07:42:33.201" v="7958" actId="207"/>
          <ac:spMkLst>
            <pc:docMk/>
            <pc:sldMk cId="1147847450" sldId="4786"/>
            <ac:spMk id="39" creationId="{6BF7DF22-318A-EDA6-5B35-64AD5C8A6A43}"/>
          </ac:spMkLst>
        </pc:spChg>
        <pc:spChg chg="mod">
          <ac:chgData name="Marianne Lefsaker Johansson" userId="45b1e3a2-7ce7-4f4a-b69b-eac7fbe43e7f" providerId="ADAL" clId="{125EB4E6-A70F-46A7-B292-3B19C86EA5D7}" dt="2025-06-20T07:42:29.839" v="7957" actId="207"/>
          <ac:spMkLst>
            <pc:docMk/>
            <pc:sldMk cId="1147847450" sldId="4786"/>
            <ac:spMk id="40" creationId="{E54C7F43-1377-19B2-AE37-9DC45C0E6896}"/>
          </ac:spMkLst>
        </pc:spChg>
        <pc:spChg chg="add mod">
          <ac:chgData name="Marianne Lefsaker Johansson" userId="45b1e3a2-7ce7-4f4a-b69b-eac7fbe43e7f" providerId="ADAL" clId="{125EB4E6-A70F-46A7-B292-3B19C86EA5D7}" dt="2025-06-20T08:44:12.411" v="9512" actId="1037"/>
          <ac:spMkLst>
            <pc:docMk/>
            <pc:sldMk cId="1147847450" sldId="4786"/>
            <ac:spMk id="41" creationId="{105C9C78-C6F8-D62B-262B-1DCC7D5A369F}"/>
          </ac:spMkLst>
        </pc:spChg>
        <pc:spChg chg="add del mod">
          <ac:chgData name="Marianne Lefsaker Johansson" userId="45b1e3a2-7ce7-4f4a-b69b-eac7fbe43e7f" providerId="ADAL" clId="{125EB4E6-A70F-46A7-B292-3B19C86EA5D7}" dt="2025-06-20T07:59:38.892" v="9059" actId="478"/>
          <ac:spMkLst>
            <pc:docMk/>
            <pc:sldMk cId="1147847450" sldId="4786"/>
            <ac:spMk id="44" creationId="{907DACC3-B7BC-33EB-8ECC-027B3095C957}"/>
          </ac:spMkLst>
        </pc:spChg>
        <pc:spChg chg="add mod">
          <ac:chgData name="Marianne Lefsaker Johansson" userId="45b1e3a2-7ce7-4f4a-b69b-eac7fbe43e7f" providerId="ADAL" clId="{125EB4E6-A70F-46A7-B292-3B19C86EA5D7}" dt="2025-06-20T09:08:37.265" v="9587" actId="20577"/>
          <ac:spMkLst>
            <pc:docMk/>
            <pc:sldMk cId="1147847450" sldId="4786"/>
            <ac:spMk id="50" creationId="{A3702925-B882-358B-67D0-603F0B069509}"/>
          </ac:spMkLst>
        </pc:spChg>
        <pc:spChg chg="add mod">
          <ac:chgData name="Marianne Lefsaker Johansson" userId="45b1e3a2-7ce7-4f4a-b69b-eac7fbe43e7f" providerId="ADAL" clId="{125EB4E6-A70F-46A7-B292-3B19C86EA5D7}" dt="2025-06-20T07:59:45.860" v="9061" actId="1076"/>
          <ac:spMkLst>
            <pc:docMk/>
            <pc:sldMk cId="1147847450" sldId="4786"/>
            <ac:spMk id="60" creationId="{64FD3735-566A-7C77-6F28-85D448498747}"/>
          </ac:spMkLst>
        </pc:spChg>
        <pc:spChg chg="add del mod">
          <ac:chgData name="Marianne Lefsaker Johansson" userId="45b1e3a2-7ce7-4f4a-b69b-eac7fbe43e7f" providerId="ADAL" clId="{125EB4E6-A70F-46A7-B292-3B19C86EA5D7}" dt="2025-06-20T07:59:54.163" v="9063" actId="478"/>
          <ac:spMkLst>
            <pc:docMk/>
            <pc:sldMk cId="1147847450" sldId="4786"/>
            <ac:spMk id="64" creationId="{20E69BF5-89FC-A130-1619-03B559AC55A0}"/>
          </ac:spMkLst>
        </pc:spChg>
        <pc:spChg chg="add mod">
          <ac:chgData name="Marianne Lefsaker Johansson" userId="45b1e3a2-7ce7-4f4a-b69b-eac7fbe43e7f" providerId="ADAL" clId="{125EB4E6-A70F-46A7-B292-3B19C86EA5D7}" dt="2025-06-20T08:04:14.690" v="9121" actId="1076"/>
          <ac:spMkLst>
            <pc:docMk/>
            <pc:sldMk cId="1147847450" sldId="4786"/>
            <ac:spMk id="65" creationId="{35C9E6ED-5FEA-FEE6-4472-5B801C26E1A2}"/>
          </ac:spMkLst>
        </pc:spChg>
        <pc:spChg chg="add mod">
          <ac:chgData name="Marianne Lefsaker Johansson" userId="45b1e3a2-7ce7-4f4a-b69b-eac7fbe43e7f" providerId="ADAL" clId="{125EB4E6-A70F-46A7-B292-3B19C86EA5D7}" dt="2025-06-20T08:04:26.368" v="9123" actId="1076"/>
          <ac:spMkLst>
            <pc:docMk/>
            <pc:sldMk cId="1147847450" sldId="4786"/>
            <ac:spMk id="68" creationId="{4FFEA775-DC79-508C-B47F-0B7385878696}"/>
          </ac:spMkLst>
        </pc:spChg>
        <pc:grpChg chg="del">
          <ac:chgData name="Marianne Lefsaker Johansson" userId="45b1e3a2-7ce7-4f4a-b69b-eac7fbe43e7f" providerId="ADAL" clId="{125EB4E6-A70F-46A7-B292-3B19C86EA5D7}" dt="2025-06-20T07:42:21.142" v="7953" actId="478"/>
          <ac:grpSpMkLst>
            <pc:docMk/>
            <pc:sldMk cId="1147847450" sldId="4786"/>
            <ac:grpSpMk id="3" creationId="{1B06E182-4918-8409-7623-A996A3FAF572}"/>
          </ac:grpSpMkLst>
        </pc:grpChg>
        <pc:grpChg chg="add mod">
          <ac:chgData name="Marianne Lefsaker Johansson" userId="45b1e3a2-7ce7-4f4a-b69b-eac7fbe43e7f" providerId="ADAL" clId="{125EB4E6-A70F-46A7-B292-3B19C86EA5D7}" dt="2025-06-20T07:42:23.639" v="7956"/>
          <ac:grpSpMkLst>
            <pc:docMk/>
            <pc:sldMk cId="1147847450" sldId="4786"/>
            <ac:grpSpMk id="31" creationId="{771A8313-4CE8-328A-D9A3-904E79162E09}"/>
          </ac:grpSpMkLst>
        </pc:grpChg>
        <pc:cxnChg chg="mod">
          <ac:chgData name="Marianne Lefsaker Johansson" userId="45b1e3a2-7ce7-4f4a-b69b-eac7fbe43e7f" providerId="ADAL" clId="{125EB4E6-A70F-46A7-B292-3B19C86EA5D7}" dt="2025-06-20T07:48:14.302" v="8281" actId="14100"/>
          <ac:cxnSpMkLst>
            <pc:docMk/>
            <pc:sldMk cId="1147847450" sldId="4786"/>
            <ac:cxnSpMk id="6" creationId="{FFC56D42-7D69-50BC-CE5D-726B7E30DCBB}"/>
          </ac:cxnSpMkLst>
        </pc:cxnChg>
        <pc:cxnChg chg="mod">
          <ac:chgData name="Marianne Lefsaker Johansson" userId="45b1e3a2-7ce7-4f4a-b69b-eac7fbe43e7f" providerId="ADAL" clId="{125EB4E6-A70F-46A7-B292-3B19C86EA5D7}" dt="2025-06-20T07:53:34.540" v="8696" actId="14100"/>
          <ac:cxnSpMkLst>
            <pc:docMk/>
            <pc:sldMk cId="1147847450" sldId="4786"/>
            <ac:cxnSpMk id="26" creationId="{3758957A-70ED-C807-625F-45C93F186CD9}"/>
          </ac:cxnSpMkLst>
        </pc:cxnChg>
        <pc:cxnChg chg="mod">
          <ac:chgData name="Marianne Lefsaker Johansson" userId="45b1e3a2-7ce7-4f4a-b69b-eac7fbe43e7f" providerId="ADAL" clId="{125EB4E6-A70F-46A7-B292-3B19C86EA5D7}" dt="2025-06-20T07:42:23.639" v="7956"/>
          <ac:cxnSpMkLst>
            <pc:docMk/>
            <pc:sldMk cId="1147847450" sldId="4786"/>
            <ac:cxnSpMk id="32" creationId="{F687BAAA-3C0F-623A-E941-AC820151076F}"/>
          </ac:cxnSpMkLst>
        </pc:cxnChg>
        <pc:cxnChg chg="del mod">
          <ac:chgData name="Marianne Lefsaker Johansson" userId="45b1e3a2-7ce7-4f4a-b69b-eac7fbe43e7f" providerId="ADAL" clId="{125EB4E6-A70F-46A7-B292-3B19C86EA5D7}" dt="2025-06-20T07:59:15.827" v="9046" actId="478"/>
          <ac:cxnSpMkLst>
            <pc:docMk/>
            <pc:sldMk cId="1147847450" sldId="4786"/>
            <ac:cxnSpMk id="36" creationId="{6CDEC452-CF1D-6478-3CA0-111DDB87EDB7}"/>
          </ac:cxnSpMkLst>
        </pc:cxnChg>
        <pc:cxnChg chg="add del mod">
          <ac:chgData name="Marianne Lefsaker Johansson" userId="45b1e3a2-7ce7-4f4a-b69b-eac7fbe43e7f" providerId="ADAL" clId="{125EB4E6-A70F-46A7-B292-3B19C86EA5D7}" dt="2025-06-20T07:59:14.128" v="9045" actId="478"/>
          <ac:cxnSpMkLst>
            <pc:docMk/>
            <pc:sldMk cId="1147847450" sldId="4786"/>
            <ac:cxnSpMk id="43" creationId="{DEBF5AE4-E497-E482-8FD8-0DE0DAEBC029}"/>
          </ac:cxnSpMkLst>
        </pc:cxnChg>
        <pc:cxnChg chg="add mod">
          <ac:chgData name="Marianne Lefsaker Johansson" userId="45b1e3a2-7ce7-4f4a-b69b-eac7fbe43e7f" providerId="ADAL" clId="{125EB4E6-A70F-46A7-B292-3B19C86EA5D7}" dt="2025-06-20T08:45:41.355" v="9523" actId="20577"/>
          <ac:cxnSpMkLst>
            <pc:docMk/>
            <pc:sldMk cId="1147847450" sldId="4786"/>
            <ac:cxnSpMk id="59" creationId="{606D0646-CB97-3906-9492-30F543F78B03}"/>
          </ac:cxnSpMkLst>
        </pc:cxnChg>
        <pc:cxnChg chg="add mod">
          <ac:chgData name="Marianne Lefsaker Johansson" userId="45b1e3a2-7ce7-4f4a-b69b-eac7fbe43e7f" providerId="ADAL" clId="{125EB4E6-A70F-46A7-B292-3B19C86EA5D7}" dt="2025-06-20T08:04:14.690" v="9121" actId="1076"/>
          <ac:cxnSpMkLst>
            <pc:docMk/>
            <pc:sldMk cId="1147847450" sldId="4786"/>
            <ac:cxnSpMk id="66" creationId="{B6AD25D3-913F-4EA9-F60C-E8E4DA3D9D29}"/>
          </ac:cxnSpMkLst>
        </pc:cxnChg>
      </pc:sldChg>
      <pc:sldChg chg="addSp delSp modSp mod delAnim modAnim modNotesTx">
        <pc:chgData name="Marianne Lefsaker Johansson" userId="45b1e3a2-7ce7-4f4a-b69b-eac7fbe43e7f" providerId="ADAL" clId="{125EB4E6-A70F-46A7-B292-3B19C86EA5D7}" dt="2025-06-17T11:37:54.643" v="768" actId="20577"/>
        <pc:sldMkLst>
          <pc:docMk/>
          <pc:sldMk cId="3178276718" sldId="4787"/>
        </pc:sldMkLst>
        <pc:spChg chg="mod">
          <ac:chgData name="Marianne Lefsaker Johansson" userId="45b1e3a2-7ce7-4f4a-b69b-eac7fbe43e7f" providerId="ADAL" clId="{125EB4E6-A70F-46A7-B292-3B19C86EA5D7}" dt="2025-06-17T11:32:16.696" v="380" actId="113"/>
          <ac:spMkLst>
            <pc:docMk/>
            <pc:sldMk cId="3178276718" sldId="4787"/>
            <ac:spMk id="4" creationId="{CA031311-0F81-6EA3-0AED-E09EB4557888}"/>
          </ac:spMkLst>
        </pc:spChg>
        <pc:spChg chg="mod">
          <ac:chgData name="Marianne Lefsaker Johansson" userId="45b1e3a2-7ce7-4f4a-b69b-eac7fbe43e7f" providerId="ADAL" clId="{125EB4E6-A70F-46A7-B292-3B19C86EA5D7}" dt="2025-06-17T11:24:51.045" v="320"/>
          <ac:spMkLst>
            <pc:docMk/>
            <pc:sldMk cId="3178276718" sldId="4787"/>
            <ac:spMk id="10" creationId="{E1C38FD5-87D6-D076-1062-274A9023169E}"/>
          </ac:spMkLst>
        </pc:spChg>
        <pc:spChg chg="mod">
          <ac:chgData name="Marianne Lefsaker Johansson" userId="45b1e3a2-7ce7-4f4a-b69b-eac7fbe43e7f" providerId="ADAL" clId="{125EB4E6-A70F-46A7-B292-3B19C86EA5D7}" dt="2025-06-17T11:33:01.577" v="407" actId="1076"/>
          <ac:spMkLst>
            <pc:docMk/>
            <pc:sldMk cId="3178276718" sldId="4787"/>
            <ac:spMk id="11" creationId="{A842E66C-22F9-8C1F-76F6-AF02E629FFF6}"/>
          </ac:spMkLst>
        </pc:spChg>
        <pc:spChg chg="mod">
          <ac:chgData name="Marianne Lefsaker Johansson" userId="45b1e3a2-7ce7-4f4a-b69b-eac7fbe43e7f" providerId="ADAL" clId="{125EB4E6-A70F-46A7-B292-3B19C86EA5D7}" dt="2025-06-17T11:24:51.045" v="320"/>
          <ac:spMkLst>
            <pc:docMk/>
            <pc:sldMk cId="3178276718" sldId="4787"/>
            <ac:spMk id="12" creationId="{9838244D-355C-D329-EC18-0187FA796281}"/>
          </ac:spMkLst>
        </pc:spChg>
        <pc:spChg chg="mod">
          <ac:chgData name="Marianne Lefsaker Johansson" userId="45b1e3a2-7ce7-4f4a-b69b-eac7fbe43e7f" providerId="ADAL" clId="{125EB4E6-A70F-46A7-B292-3B19C86EA5D7}" dt="2025-06-17T11:24:51.045" v="320"/>
          <ac:spMkLst>
            <pc:docMk/>
            <pc:sldMk cId="3178276718" sldId="4787"/>
            <ac:spMk id="13" creationId="{DF768C7F-74D7-927E-7F26-7E4C2A49BD5C}"/>
          </ac:spMkLst>
        </pc:spChg>
        <pc:spChg chg="mod">
          <ac:chgData name="Marianne Lefsaker Johansson" userId="45b1e3a2-7ce7-4f4a-b69b-eac7fbe43e7f" providerId="ADAL" clId="{125EB4E6-A70F-46A7-B292-3B19C86EA5D7}" dt="2025-06-17T11:24:51.045" v="320"/>
          <ac:spMkLst>
            <pc:docMk/>
            <pc:sldMk cId="3178276718" sldId="4787"/>
            <ac:spMk id="14" creationId="{06E9654E-139D-5930-9B43-00862F2BDC2A}"/>
          </ac:spMkLst>
        </pc:spChg>
        <pc:spChg chg="mod">
          <ac:chgData name="Marianne Lefsaker Johansson" userId="45b1e3a2-7ce7-4f4a-b69b-eac7fbe43e7f" providerId="ADAL" clId="{125EB4E6-A70F-46A7-B292-3B19C86EA5D7}" dt="2025-06-17T11:24:51.045" v="320"/>
          <ac:spMkLst>
            <pc:docMk/>
            <pc:sldMk cId="3178276718" sldId="4787"/>
            <ac:spMk id="15" creationId="{8D117565-0AB5-7539-0B8B-F30D6D4675DC}"/>
          </ac:spMkLst>
        </pc:spChg>
        <pc:spChg chg="add mod">
          <ac:chgData name="Marianne Lefsaker Johansson" userId="45b1e3a2-7ce7-4f4a-b69b-eac7fbe43e7f" providerId="ADAL" clId="{125EB4E6-A70F-46A7-B292-3B19C86EA5D7}" dt="2025-06-17T11:24:51.045" v="320"/>
          <ac:spMkLst>
            <pc:docMk/>
            <pc:sldMk cId="3178276718" sldId="4787"/>
            <ac:spMk id="16" creationId="{A76D5261-C687-305A-9F5C-630C32CA0A25}"/>
          </ac:spMkLst>
        </pc:spChg>
        <pc:spChg chg="mod">
          <ac:chgData name="Marianne Lefsaker Johansson" userId="45b1e3a2-7ce7-4f4a-b69b-eac7fbe43e7f" providerId="ADAL" clId="{125EB4E6-A70F-46A7-B292-3B19C86EA5D7}" dt="2025-06-17T11:26:52.679" v="334" actId="21"/>
          <ac:spMkLst>
            <pc:docMk/>
            <pc:sldMk cId="3178276718" sldId="4787"/>
            <ac:spMk id="17" creationId="{94606310-948C-5898-B09D-E86FE2AD8638}"/>
          </ac:spMkLst>
        </pc:spChg>
        <pc:spChg chg="mod">
          <ac:chgData name="Marianne Lefsaker Johansson" userId="45b1e3a2-7ce7-4f4a-b69b-eac7fbe43e7f" providerId="ADAL" clId="{125EB4E6-A70F-46A7-B292-3B19C86EA5D7}" dt="2025-06-17T11:36:20.823" v="767" actId="113"/>
          <ac:spMkLst>
            <pc:docMk/>
            <pc:sldMk cId="3178276718" sldId="4787"/>
            <ac:spMk id="19" creationId="{8C33F0B8-0EA7-C4D5-2A2E-273022CECB6B}"/>
          </ac:spMkLst>
        </pc:spChg>
        <pc:spChg chg="mod">
          <ac:chgData name="Marianne Lefsaker Johansson" userId="45b1e3a2-7ce7-4f4a-b69b-eac7fbe43e7f" providerId="ADAL" clId="{125EB4E6-A70F-46A7-B292-3B19C86EA5D7}" dt="2025-06-17T11:26:40.810" v="331" actId="21"/>
          <ac:spMkLst>
            <pc:docMk/>
            <pc:sldMk cId="3178276718" sldId="4787"/>
            <ac:spMk id="20" creationId="{D5D87E01-1FF8-10D6-5FC9-49537CCB7CA4}"/>
          </ac:spMkLst>
        </pc:spChg>
        <pc:grpChg chg="add mod">
          <ac:chgData name="Marianne Lefsaker Johansson" userId="45b1e3a2-7ce7-4f4a-b69b-eac7fbe43e7f" providerId="ADAL" clId="{125EB4E6-A70F-46A7-B292-3B19C86EA5D7}" dt="2025-06-17T11:24:51.045" v="320"/>
          <ac:grpSpMkLst>
            <pc:docMk/>
            <pc:sldMk cId="3178276718" sldId="4787"/>
            <ac:grpSpMk id="6" creationId="{49F2D570-68A1-AA05-DF09-B96C74C5666B}"/>
          </ac:grpSpMkLst>
        </pc:grpChg>
        <pc:cxnChg chg="mod">
          <ac:chgData name="Marianne Lefsaker Johansson" userId="45b1e3a2-7ce7-4f4a-b69b-eac7fbe43e7f" providerId="ADAL" clId="{125EB4E6-A70F-46A7-B292-3B19C86EA5D7}" dt="2025-06-17T11:24:51.045" v="320"/>
          <ac:cxnSpMkLst>
            <pc:docMk/>
            <pc:sldMk cId="3178276718" sldId="4787"/>
            <ac:cxnSpMk id="7" creationId="{5BA3099E-08D7-3446-D561-ABCE0DE76367}"/>
          </ac:cxnSpMkLst>
        </pc:cxnChg>
        <pc:cxnChg chg="add mod">
          <ac:chgData name="Marianne Lefsaker Johansson" userId="45b1e3a2-7ce7-4f4a-b69b-eac7fbe43e7f" providerId="ADAL" clId="{125EB4E6-A70F-46A7-B292-3B19C86EA5D7}" dt="2025-06-17T11:31:52.838" v="379" actId="1076"/>
          <ac:cxnSpMkLst>
            <pc:docMk/>
            <pc:sldMk cId="3178276718" sldId="4787"/>
            <ac:cxnSpMk id="25" creationId="{E8BC7C20-9C5F-1E8F-E325-1010CC8A8023}"/>
          </ac:cxnSpMkLst>
        </pc:cxnChg>
      </pc:sldChg>
      <pc:sldChg chg="delSp modSp del mod delAnim modAnim modShow">
        <pc:chgData name="Marianne Lefsaker Johansson" userId="45b1e3a2-7ce7-4f4a-b69b-eac7fbe43e7f" providerId="ADAL" clId="{125EB4E6-A70F-46A7-B292-3B19C86EA5D7}" dt="2025-06-17T12:27:35.522" v="2427" actId="2696"/>
        <pc:sldMkLst>
          <pc:docMk/>
          <pc:sldMk cId="695006489" sldId="4789"/>
        </pc:sldMkLst>
      </pc:sldChg>
      <pc:sldChg chg="addSp delSp modSp mod modNotesTx">
        <pc:chgData name="Marianne Lefsaker Johansson" userId="45b1e3a2-7ce7-4f4a-b69b-eac7fbe43e7f" providerId="ADAL" clId="{125EB4E6-A70F-46A7-B292-3B19C86EA5D7}" dt="2025-06-20T08:32:49.366" v="9366" actId="403"/>
        <pc:sldMkLst>
          <pc:docMk/>
          <pc:sldMk cId="2801833636" sldId="4790"/>
        </pc:sldMkLst>
        <pc:spChg chg="mod">
          <ac:chgData name="Marianne Lefsaker Johansson" userId="45b1e3a2-7ce7-4f4a-b69b-eac7fbe43e7f" providerId="ADAL" clId="{125EB4E6-A70F-46A7-B292-3B19C86EA5D7}" dt="2025-06-17T12:08:09.484" v="1004" actId="20577"/>
          <ac:spMkLst>
            <pc:docMk/>
            <pc:sldMk cId="2801833636" sldId="4790"/>
            <ac:spMk id="2" creationId="{FFAA09CF-7AE5-97AC-240E-9A7DEDE3E99E}"/>
          </ac:spMkLst>
        </pc:spChg>
        <pc:spChg chg="add mod">
          <ac:chgData name="Marianne Lefsaker Johansson" userId="45b1e3a2-7ce7-4f4a-b69b-eac7fbe43e7f" providerId="ADAL" clId="{125EB4E6-A70F-46A7-B292-3B19C86EA5D7}" dt="2025-06-17T12:09:15.607" v="1008" actId="21"/>
          <ac:spMkLst>
            <pc:docMk/>
            <pc:sldMk cId="2801833636" sldId="4790"/>
            <ac:spMk id="22" creationId="{1EDE358D-6BCA-A016-68DF-D14950767106}"/>
          </ac:spMkLst>
        </pc:spChg>
        <pc:spChg chg="mod">
          <ac:chgData name="Marianne Lefsaker Johansson" userId="45b1e3a2-7ce7-4f4a-b69b-eac7fbe43e7f" providerId="ADAL" clId="{125EB4E6-A70F-46A7-B292-3B19C86EA5D7}" dt="2025-06-17T12:13:18.029" v="1664"/>
          <ac:spMkLst>
            <pc:docMk/>
            <pc:sldMk cId="2801833636" sldId="4790"/>
            <ac:spMk id="26" creationId="{DD3BCC10-BFA1-8A1D-C774-5469E22D925A}"/>
          </ac:spMkLst>
        </pc:spChg>
        <pc:spChg chg="mod">
          <ac:chgData name="Marianne Lefsaker Johansson" userId="45b1e3a2-7ce7-4f4a-b69b-eac7fbe43e7f" providerId="ADAL" clId="{125EB4E6-A70F-46A7-B292-3B19C86EA5D7}" dt="2025-06-17T12:13:18.029" v="1664"/>
          <ac:spMkLst>
            <pc:docMk/>
            <pc:sldMk cId="2801833636" sldId="4790"/>
            <ac:spMk id="27" creationId="{95F3B069-96DA-426E-B7A6-D9647DD2BBC0}"/>
          </ac:spMkLst>
        </pc:spChg>
        <pc:spChg chg="mod">
          <ac:chgData name="Marianne Lefsaker Johansson" userId="45b1e3a2-7ce7-4f4a-b69b-eac7fbe43e7f" providerId="ADAL" clId="{125EB4E6-A70F-46A7-B292-3B19C86EA5D7}" dt="2025-06-17T12:13:18.029" v="1664"/>
          <ac:spMkLst>
            <pc:docMk/>
            <pc:sldMk cId="2801833636" sldId="4790"/>
            <ac:spMk id="28" creationId="{DF92E9E8-0A97-DAC9-F23A-C07D4823A7F1}"/>
          </ac:spMkLst>
        </pc:spChg>
        <pc:spChg chg="mod">
          <ac:chgData name="Marianne Lefsaker Johansson" userId="45b1e3a2-7ce7-4f4a-b69b-eac7fbe43e7f" providerId="ADAL" clId="{125EB4E6-A70F-46A7-B292-3B19C86EA5D7}" dt="2025-06-17T12:13:18.029" v="1664"/>
          <ac:spMkLst>
            <pc:docMk/>
            <pc:sldMk cId="2801833636" sldId="4790"/>
            <ac:spMk id="29" creationId="{00B554E8-DA50-D439-5017-8FB70A088C4C}"/>
          </ac:spMkLst>
        </pc:spChg>
        <pc:spChg chg="mod">
          <ac:chgData name="Marianne Lefsaker Johansson" userId="45b1e3a2-7ce7-4f4a-b69b-eac7fbe43e7f" providerId="ADAL" clId="{125EB4E6-A70F-46A7-B292-3B19C86EA5D7}" dt="2025-06-17T12:13:18.029" v="1664"/>
          <ac:spMkLst>
            <pc:docMk/>
            <pc:sldMk cId="2801833636" sldId="4790"/>
            <ac:spMk id="30" creationId="{774B17D6-0657-4025-F318-3220728D390E}"/>
          </ac:spMkLst>
        </pc:spChg>
        <pc:spChg chg="add mod">
          <ac:chgData name="Marianne Lefsaker Johansson" userId="45b1e3a2-7ce7-4f4a-b69b-eac7fbe43e7f" providerId="ADAL" clId="{125EB4E6-A70F-46A7-B292-3B19C86EA5D7}" dt="2025-06-17T12:13:18.029" v="1664"/>
          <ac:spMkLst>
            <pc:docMk/>
            <pc:sldMk cId="2801833636" sldId="4790"/>
            <ac:spMk id="31" creationId="{F114921F-7230-BD50-0613-F2BEC550FDA3}"/>
          </ac:spMkLst>
        </pc:spChg>
        <pc:grpChg chg="add mod">
          <ac:chgData name="Marianne Lefsaker Johansson" userId="45b1e3a2-7ce7-4f4a-b69b-eac7fbe43e7f" providerId="ADAL" clId="{125EB4E6-A70F-46A7-B292-3B19C86EA5D7}" dt="2025-06-17T12:13:18.029" v="1664"/>
          <ac:grpSpMkLst>
            <pc:docMk/>
            <pc:sldMk cId="2801833636" sldId="4790"/>
            <ac:grpSpMk id="24" creationId="{4600550F-2EEE-7709-D45F-88C6746989BB}"/>
          </ac:grpSpMkLst>
        </pc:grpChg>
        <pc:graphicFrameChg chg="mod">
          <ac:chgData name="Marianne Lefsaker Johansson" userId="45b1e3a2-7ce7-4f4a-b69b-eac7fbe43e7f" providerId="ADAL" clId="{125EB4E6-A70F-46A7-B292-3B19C86EA5D7}" dt="2025-06-20T08:32:49.366" v="9366" actId="403"/>
          <ac:graphicFrameMkLst>
            <pc:docMk/>
            <pc:sldMk cId="2801833636" sldId="4790"/>
            <ac:graphicFrameMk id="4" creationId="{5265EB43-FC66-65F9-5AF5-7842845D8502}"/>
          </ac:graphicFrameMkLst>
        </pc:graphicFrameChg>
        <pc:cxnChg chg="mod">
          <ac:chgData name="Marianne Lefsaker Johansson" userId="45b1e3a2-7ce7-4f4a-b69b-eac7fbe43e7f" providerId="ADAL" clId="{125EB4E6-A70F-46A7-B292-3B19C86EA5D7}" dt="2025-06-17T12:13:18.029" v="1664"/>
          <ac:cxnSpMkLst>
            <pc:docMk/>
            <pc:sldMk cId="2801833636" sldId="4790"/>
            <ac:cxnSpMk id="25" creationId="{B93F65B3-7B21-69DC-837E-2F23B49F1A34}"/>
          </ac:cxnSpMkLst>
        </pc:cxnChg>
      </pc:sldChg>
      <pc:sldChg chg="del mod modShow">
        <pc:chgData name="Marianne Lefsaker Johansson" userId="45b1e3a2-7ce7-4f4a-b69b-eac7fbe43e7f" providerId="ADAL" clId="{125EB4E6-A70F-46A7-B292-3B19C86EA5D7}" dt="2025-06-17T12:13:28.392" v="1665" actId="47"/>
        <pc:sldMkLst>
          <pc:docMk/>
          <pc:sldMk cId="1748340747" sldId="4791"/>
        </pc:sldMkLst>
      </pc:sldChg>
      <pc:sldChg chg="addSp delSp modSp mod modNotesTx">
        <pc:chgData name="Marianne Lefsaker Johansson" userId="45b1e3a2-7ce7-4f4a-b69b-eac7fbe43e7f" providerId="ADAL" clId="{125EB4E6-A70F-46A7-B292-3B19C86EA5D7}" dt="2025-06-20T09:49:56.663" v="11173" actId="20577"/>
        <pc:sldMkLst>
          <pc:docMk/>
          <pc:sldMk cId="1682520455" sldId="4795"/>
        </pc:sldMkLst>
        <pc:spChg chg="mod">
          <ac:chgData name="Marianne Lefsaker Johansson" userId="45b1e3a2-7ce7-4f4a-b69b-eac7fbe43e7f" providerId="ADAL" clId="{125EB4E6-A70F-46A7-B292-3B19C86EA5D7}" dt="2025-06-20T07:32:09.382" v="7388" actId="20577"/>
          <ac:spMkLst>
            <pc:docMk/>
            <pc:sldMk cId="1682520455" sldId="4795"/>
            <ac:spMk id="2" creationId="{756CD3AC-3235-8481-79F5-BC31F1534C71}"/>
          </ac:spMkLst>
        </pc:spChg>
        <pc:spChg chg="mod">
          <ac:chgData name="Marianne Lefsaker Johansson" userId="45b1e3a2-7ce7-4f4a-b69b-eac7fbe43e7f" providerId="ADAL" clId="{125EB4E6-A70F-46A7-B292-3B19C86EA5D7}" dt="2025-06-20T07:17:41.856" v="6809" actId="14826"/>
          <ac:spMkLst>
            <pc:docMk/>
            <pc:sldMk cId="1682520455" sldId="4795"/>
            <ac:spMk id="6" creationId="{6D20361D-D372-27DC-ECBF-051D3F89F247}"/>
          </ac:spMkLst>
        </pc:spChg>
        <pc:spChg chg="mod">
          <ac:chgData name="Marianne Lefsaker Johansson" userId="45b1e3a2-7ce7-4f4a-b69b-eac7fbe43e7f" providerId="ADAL" clId="{125EB4E6-A70F-46A7-B292-3B19C86EA5D7}" dt="2025-06-20T09:49:24.454" v="11044" actId="20577"/>
          <ac:spMkLst>
            <pc:docMk/>
            <pc:sldMk cId="1682520455" sldId="4795"/>
            <ac:spMk id="13" creationId="{2EDC4724-54AC-1BB3-9B51-BE6729EEA24C}"/>
          </ac:spMkLst>
        </pc:spChg>
        <pc:spChg chg="add mod">
          <ac:chgData name="Marianne Lefsaker Johansson" userId="45b1e3a2-7ce7-4f4a-b69b-eac7fbe43e7f" providerId="ADAL" clId="{125EB4E6-A70F-46A7-B292-3B19C86EA5D7}" dt="2025-06-20T09:48:57.391" v="11028" actId="20577"/>
          <ac:spMkLst>
            <pc:docMk/>
            <pc:sldMk cId="1682520455" sldId="4795"/>
            <ac:spMk id="14" creationId="{FD2FFDA5-FA57-B945-9CA6-4D0CDE11F707}"/>
          </ac:spMkLst>
        </pc:spChg>
        <pc:spChg chg="mod">
          <ac:chgData name="Marianne Lefsaker Johansson" userId="45b1e3a2-7ce7-4f4a-b69b-eac7fbe43e7f" providerId="ADAL" clId="{125EB4E6-A70F-46A7-B292-3B19C86EA5D7}" dt="2025-06-20T07:08:44.933" v="5689"/>
          <ac:spMkLst>
            <pc:docMk/>
            <pc:sldMk cId="1682520455" sldId="4795"/>
            <ac:spMk id="15" creationId="{BC795776-5A67-FB4F-7092-C4CC77AE4391}"/>
          </ac:spMkLst>
        </pc:spChg>
        <pc:spChg chg="mod">
          <ac:chgData name="Marianne Lefsaker Johansson" userId="45b1e3a2-7ce7-4f4a-b69b-eac7fbe43e7f" providerId="ADAL" clId="{125EB4E6-A70F-46A7-B292-3B19C86EA5D7}" dt="2025-06-20T07:08:44.933" v="5689"/>
          <ac:spMkLst>
            <pc:docMk/>
            <pc:sldMk cId="1682520455" sldId="4795"/>
            <ac:spMk id="16" creationId="{4EF9F901-AD89-6040-1CDA-911E2774C58E}"/>
          </ac:spMkLst>
        </pc:spChg>
        <pc:spChg chg="mod">
          <ac:chgData name="Marianne Lefsaker Johansson" userId="45b1e3a2-7ce7-4f4a-b69b-eac7fbe43e7f" providerId="ADAL" clId="{125EB4E6-A70F-46A7-B292-3B19C86EA5D7}" dt="2025-06-20T07:08:44.933" v="5689"/>
          <ac:spMkLst>
            <pc:docMk/>
            <pc:sldMk cId="1682520455" sldId="4795"/>
            <ac:spMk id="17" creationId="{AD94D05C-4441-29C5-7770-AE4B3BC6AF77}"/>
          </ac:spMkLst>
        </pc:spChg>
        <pc:spChg chg="mod">
          <ac:chgData name="Marianne Lefsaker Johansson" userId="45b1e3a2-7ce7-4f4a-b69b-eac7fbe43e7f" providerId="ADAL" clId="{125EB4E6-A70F-46A7-B292-3B19C86EA5D7}" dt="2025-06-20T09:49:56.663" v="11173" actId="20577"/>
          <ac:spMkLst>
            <pc:docMk/>
            <pc:sldMk cId="1682520455" sldId="4795"/>
            <ac:spMk id="22" creationId="{E6CB07E7-51FD-176E-860F-427B365A7CD0}"/>
          </ac:spMkLst>
        </pc:spChg>
        <pc:spChg chg="mod">
          <ac:chgData name="Marianne Lefsaker Johansson" userId="45b1e3a2-7ce7-4f4a-b69b-eac7fbe43e7f" providerId="ADAL" clId="{125EB4E6-A70F-46A7-B292-3B19C86EA5D7}" dt="2025-06-20T07:08:44.933" v="5689"/>
          <ac:spMkLst>
            <pc:docMk/>
            <pc:sldMk cId="1682520455" sldId="4795"/>
            <ac:spMk id="25" creationId="{99D18EF9-3173-1D17-8FE0-BF1F9E470624}"/>
          </ac:spMkLst>
        </pc:spChg>
        <pc:spChg chg="del">
          <ac:chgData name="Marianne Lefsaker Johansson" userId="45b1e3a2-7ce7-4f4a-b69b-eac7fbe43e7f" providerId="ADAL" clId="{125EB4E6-A70F-46A7-B292-3B19C86EA5D7}" dt="2025-06-20T07:08:43.888" v="5688" actId="478"/>
          <ac:spMkLst>
            <pc:docMk/>
            <pc:sldMk cId="1682520455" sldId="4795"/>
            <ac:spMk id="36" creationId="{78DCA30D-3F17-7CD6-2E60-95B0DEAFBB50}"/>
          </ac:spMkLst>
        </pc:spChg>
        <pc:spChg chg="mod">
          <ac:chgData name="Marianne Lefsaker Johansson" userId="45b1e3a2-7ce7-4f4a-b69b-eac7fbe43e7f" providerId="ADAL" clId="{125EB4E6-A70F-46A7-B292-3B19C86EA5D7}" dt="2025-06-20T07:08:44.933" v="5689"/>
          <ac:spMkLst>
            <pc:docMk/>
            <pc:sldMk cId="1682520455" sldId="4795"/>
            <ac:spMk id="38" creationId="{A9122124-71E2-3FB1-7C81-B2C797826613}"/>
          </ac:spMkLst>
        </pc:spChg>
        <pc:spChg chg="mod">
          <ac:chgData name="Marianne Lefsaker Johansson" userId="45b1e3a2-7ce7-4f4a-b69b-eac7fbe43e7f" providerId="ADAL" clId="{125EB4E6-A70F-46A7-B292-3B19C86EA5D7}" dt="2025-06-20T07:17:55.592" v="6810" actId="14826"/>
          <ac:spMkLst>
            <pc:docMk/>
            <pc:sldMk cId="1682520455" sldId="4795"/>
            <ac:spMk id="40" creationId="{B840F22E-7990-B6BA-49F5-8D65E0A2B07C}"/>
          </ac:spMkLst>
        </pc:spChg>
        <pc:spChg chg="add mod">
          <ac:chgData name="Marianne Lefsaker Johansson" userId="45b1e3a2-7ce7-4f4a-b69b-eac7fbe43e7f" providerId="ADAL" clId="{125EB4E6-A70F-46A7-B292-3B19C86EA5D7}" dt="2025-06-20T07:08:44.933" v="5689"/>
          <ac:spMkLst>
            <pc:docMk/>
            <pc:sldMk cId="1682520455" sldId="4795"/>
            <ac:spMk id="45" creationId="{D6714BAD-682F-D294-1CB2-2A3C81471261}"/>
          </ac:spMkLst>
        </pc:spChg>
        <pc:grpChg chg="del">
          <ac:chgData name="Marianne Lefsaker Johansson" userId="45b1e3a2-7ce7-4f4a-b69b-eac7fbe43e7f" providerId="ADAL" clId="{125EB4E6-A70F-46A7-B292-3B19C86EA5D7}" dt="2025-06-20T07:08:42.293" v="5687" actId="478"/>
          <ac:grpSpMkLst>
            <pc:docMk/>
            <pc:sldMk cId="1682520455" sldId="4795"/>
            <ac:grpSpMk id="3" creationId="{3DF26F8C-DB43-4880-6381-0F7F0DA70CA4}"/>
          </ac:grpSpMkLst>
        </pc:grpChg>
        <pc:grpChg chg="add mod">
          <ac:chgData name="Marianne Lefsaker Johansson" userId="45b1e3a2-7ce7-4f4a-b69b-eac7fbe43e7f" providerId="ADAL" clId="{125EB4E6-A70F-46A7-B292-3B19C86EA5D7}" dt="2025-06-20T07:08:44.933" v="5689"/>
          <ac:grpSpMkLst>
            <pc:docMk/>
            <pc:sldMk cId="1682520455" sldId="4795"/>
            <ac:grpSpMk id="8" creationId="{0B7E2038-0E51-DBAF-82EA-21335F1583E0}"/>
          </ac:grpSpMkLst>
        </pc:grpChg>
        <pc:grpChg chg="mod">
          <ac:chgData name="Marianne Lefsaker Johansson" userId="45b1e3a2-7ce7-4f4a-b69b-eac7fbe43e7f" providerId="ADAL" clId="{125EB4E6-A70F-46A7-B292-3B19C86EA5D7}" dt="2025-06-20T07:17:41.856" v="6809" actId="14826"/>
          <ac:grpSpMkLst>
            <pc:docMk/>
            <pc:sldMk cId="1682520455" sldId="4795"/>
            <ac:grpSpMk id="9" creationId="{7CE0FB7B-1BAF-94FD-7E00-8FB940FED96C}"/>
          </ac:grpSpMkLst>
        </pc:grpChg>
        <pc:grpChg chg="add mod">
          <ac:chgData name="Marianne Lefsaker Johansson" userId="45b1e3a2-7ce7-4f4a-b69b-eac7fbe43e7f" providerId="ADAL" clId="{125EB4E6-A70F-46A7-B292-3B19C86EA5D7}" dt="2025-06-20T07:17:55.592" v="6810" actId="14826"/>
          <ac:grpSpMkLst>
            <pc:docMk/>
            <pc:sldMk cId="1682520455" sldId="4795"/>
            <ac:grpSpMk id="21" creationId="{16998CCF-805C-970D-E03F-1F2B73B5362A}"/>
          </ac:grpSpMkLst>
        </pc:grpChg>
        <pc:grpChg chg="mod">
          <ac:chgData name="Marianne Lefsaker Johansson" userId="45b1e3a2-7ce7-4f4a-b69b-eac7fbe43e7f" providerId="ADAL" clId="{125EB4E6-A70F-46A7-B292-3B19C86EA5D7}" dt="2025-06-20T07:17:41.856" v="6809" actId="14826"/>
          <ac:grpSpMkLst>
            <pc:docMk/>
            <pc:sldMk cId="1682520455" sldId="4795"/>
            <ac:grpSpMk id="35" creationId="{D2C6D3EE-2F7B-D828-F559-3F686B8C0FDE}"/>
          </ac:grpSpMkLst>
        </pc:grpChg>
        <pc:grpChg chg="mod">
          <ac:chgData name="Marianne Lefsaker Johansson" userId="45b1e3a2-7ce7-4f4a-b69b-eac7fbe43e7f" providerId="ADAL" clId="{125EB4E6-A70F-46A7-B292-3B19C86EA5D7}" dt="2025-06-20T07:17:55.592" v="6810" actId="14826"/>
          <ac:grpSpMkLst>
            <pc:docMk/>
            <pc:sldMk cId="1682520455" sldId="4795"/>
            <ac:grpSpMk id="39" creationId="{EFAFBFA4-5F54-2765-3ACE-736E423327F7}"/>
          </ac:grpSpMkLst>
        </pc:grpChg>
        <pc:grpChg chg="mod">
          <ac:chgData name="Marianne Lefsaker Johansson" userId="45b1e3a2-7ce7-4f4a-b69b-eac7fbe43e7f" providerId="ADAL" clId="{125EB4E6-A70F-46A7-B292-3B19C86EA5D7}" dt="2025-06-20T07:17:55.592" v="6810" actId="14826"/>
          <ac:grpSpMkLst>
            <pc:docMk/>
            <pc:sldMk cId="1682520455" sldId="4795"/>
            <ac:grpSpMk id="41" creationId="{CF65A81F-53B3-23E4-5E78-BEC5B5BAC7A8}"/>
          </ac:grpSpMkLst>
        </pc:grpChg>
        <pc:picChg chg="mod">
          <ac:chgData name="Marianne Lefsaker Johansson" userId="45b1e3a2-7ce7-4f4a-b69b-eac7fbe43e7f" providerId="ADAL" clId="{125EB4E6-A70F-46A7-B292-3B19C86EA5D7}" dt="2025-06-20T07:17:41.856" v="6809" actId="14826"/>
          <ac:picMkLst>
            <pc:docMk/>
            <pc:sldMk cId="1682520455" sldId="4795"/>
            <ac:picMk id="23" creationId="{CEC68C75-6CA9-3A56-84CB-E0A6813C9E57}"/>
          </ac:picMkLst>
        </pc:picChg>
        <pc:picChg chg="mod">
          <ac:chgData name="Marianne Lefsaker Johansson" userId="45b1e3a2-7ce7-4f4a-b69b-eac7fbe43e7f" providerId="ADAL" clId="{125EB4E6-A70F-46A7-B292-3B19C86EA5D7}" dt="2025-06-20T07:17:55.592" v="6810" actId="14826"/>
          <ac:picMkLst>
            <pc:docMk/>
            <pc:sldMk cId="1682520455" sldId="4795"/>
            <ac:picMk id="42" creationId="{0BEAB48C-ED20-6033-0FBF-E422CFEC9AA5}"/>
          </ac:picMkLst>
        </pc:picChg>
        <pc:cxnChg chg="mod">
          <ac:chgData name="Marianne Lefsaker Johansson" userId="45b1e3a2-7ce7-4f4a-b69b-eac7fbe43e7f" providerId="ADAL" clId="{125EB4E6-A70F-46A7-B292-3B19C86EA5D7}" dt="2025-06-20T07:17:41.856" v="6809" actId="14826"/>
          <ac:cxnSpMkLst>
            <pc:docMk/>
            <pc:sldMk cId="1682520455" sldId="4795"/>
            <ac:cxnSpMk id="10" creationId="{F07F9A91-7957-10DB-455E-34C8C3CDCE90}"/>
          </ac:cxnSpMkLst>
        </pc:cxnChg>
        <pc:cxnChg chg="mod">
          <ac:chgData name="Marianne Lefsaker Johansson" userId="45b1e3a2-7ce7-4f4a-b69b-eac7fbe43e7f" providerId="ADAL" clId="{125EB4E6-A70F-46A7-B292-3B19C86EA5D7}" dt="2025-06-20T07:17:41.856" v="6809" actId="14826"/>
          <ac:cxnSpMkLst>
            <pc:docMk/>
            <pc:sldMk cId="1682520455" sldId="4795"/>
            <ac:cxnSpMk id="11" creationId="{85594B86-17D5-B277-C6E8-320045FB9ED7}"/>
          </ac:cxnSpMkLst>
        </pc:cxnChg>
        <pc:cxnChg chg="mod">
          <ac:chgData name="Marianne Lefsaker Johansson" userId="45b1e3a2-7ce7-4f4a-b69b-eac7fbe43e7f" providerId="ADAL" clId="{125EB4E6-A70F-46A7-B292-3B19C86EA5D7}" dt="2025-06-20T07:08:44.933" v="5689"/>
          <ac:cxnSpMkLst>
            <pc:docMk/>
            <pc:sldMk cId="1682520455" sldId="4795"/>
            <ac:cxnSpMk id="12" creationId="{052A765F-8D91-47AB-F509-4D97ACA59A76}"/>
          </ac:cxnSpMkLst>
        </pc:cxnChg>
        <pc:cxnChg chg="mod">
          <ac:chgData name="Marianne Lefsaker Johansson" userId="45b1e3a2-7ce7-4f4a-b69b-eac7fbe43e7f" providerId="ADAL" clId="{125EB4E6-A70F-46A7-B292-3B19C86EA5D7}" dt="2025-06-20T07:17:55.592" v="6810" actId="14826"/>
          <ac:cxnSpMkLst>
            <pc:docMk/>
            <pc:sldMk cId="1682520455" sldId="4795"/>
            <ac:cxnSpMk id="43" creationId="{E1C35446-9753-0BC7-3CC5-8265E5036485}"/>
          </ac:cxnSpMkLst>
        </pc:cxnChg>
        <pc:cxnChg chg="mod">
          <ac:chgData name="Marianne Lefsaker Johansson" userId="45b1e3a2-7ce7-4f4a-b69b-eac7fbe43e7f" providerId="ADAL" clId="{125EB4E6-A70F-46A7-B292-3B19C86EA5D7}" dt="2025-06-20T07:17:55.592" v="6810" actId="14826"/>
          <ac:cxnSpMkLst>
            <pc:docMk/>
            <pc:sldMk cId="1682520455" sldId="4795"/>
            <ac:cxnSpMk id="44" creationId="{23F5BEA4-2D3D-984E-E75B-4A58DB8AA7F4}"/>
          </ac:cxnSpMkLst>
        </pc:cxnChg>
      </pc:sldChg>
      <pc:sldChg chg="modSp del mod">
        <pc:chgData name="Marianne Lefsaker Johansson" userId="45b1e3a2-7ce7-4f4a-b69b-eac7fbe43e7f" providerId="ADAL" clId="{125EB4E6-A70F-46A7-B292-3B19C86EA5D7}" dt="2025-06-17T12:51:00.028" v="4625" actId="47"/>
        <pc:sldMkLst>
          <pc:docMk/>
          <pc:sldMk cId="4087127408" sldId="4796"/>
        </pc:sldMkLst>
      </pc:sldChg>
      <pc:sldChg chg="addSp delSp modSp mod modNotesTx">
        <pc:chgData name="Marianne Lefsaker Johansson" userId="45b1e3a2-7ce7-4f4a-b69b-eac7fbe43e7f" providerId="ADAL" clId="{125EB4E6-A70F-46A7-B292-3B19C86EA5D7}" dt="2025-06-20T09:19:25.174" v="10290" actId="20577"/>
        <pc:sldMkLst>
          <pc:docMk/>
          <pc:sldMk cId="4021496549" sldId="4799"/>
        </pc:sldMkLst>
        <pc:spChg chg="mod">
          <ac:chgData name="Marianne Lefsaker Johansson" userId="45b1e3a2-7ce7-4f4a-b69b-eac7fbe43e7f" providerId="ADAL" clId="{125EB4E6-A70F-46A7-B292-3B19C86EA5D7}" dt="2025-06-20T07:19:25.848" v="6903" actId="14100"/>
          <ac:spMkLst>
            <pc:docMk/>
            <pc:sldMk cId="4021496549" sldId="4799"/>
            <ac:spMk id="2" creationId="{C099E259-690F-957A-687F-307D0744F5C1}"/>
          </ac:spMkLst>
        </pc:spChg>
        <pc:spChg chg="mod">
          <ac:chgData name="Marianne Lefsaker Johansson" userId="45b1e3a2-7ce7-4f4a-b69b-eac7fbe43e7f" providerId="ADAL" clId="{125EB4E6-A70F-46A7-B292-3B19C86EA5D7}" dt="2025-06-20T07:21:01.511" v="7053" actId="14826"/>
          <ac:spMkLst>
            <pc:docMk/>
            <pc:sldMk cId="4021496549" sldId="4799"/>
            <ac:spMk id="7" creationId="{1631D4B1-8046-43C0-FD8C-F5565437A16E}"/>
          </ac:spMkLst>
        </pc:spChg>
        <pc:spChg chg="mod">
          <ac:chgData name="Marianne Lefsaker Johansson" userId="45b1e3a2-7ce7-4f4a-b69b-eac7fbe43e7f" providerId="ADAL" clId="{125EB4E6-A70F-46A7-B292-3B19C86EA5D7}" dt="2025-06-20T09:18:46.610" v="10137" actId="14826"/>
          <ac:spMkLst>
            <pc:docMk/>
            <pc:sldMk cId="4021496549" sldId="4799"/>
            <ac:spMk id="8" creationId="{6EA58031-69DF-CDCD-BEED-5A6A602BDD3A}"/>
          </ac:spMkLst>
        </pc:spChg>
        <pc:spChg chg="mod">
          <ac:chgData name="Marianne Lefsaker Johansson" userId="45b1e3a2-7ce7-4f4a-b69b-eac7fbe43e7f" providerId="ADAL" clId="{125EB4E6-A70F-46A7-B292-3B19C86EA5D7}" dt="2025-06-20T09:19:25.174" v="10290" actId="20577"/>
          <ac:spMkLst>
            <pc:docMk/>
            <pc:sldMk cId="4021496549" sldId="4799"/>
            <ac:spMk id="12" creationId="{555C7F37-C713-5A0A-0ABB-6E81A4DC395F}"/>
          </ac:spMkLst>
        </pc:spChg>
        <pc:spChg chg="add del mod">
          <ac:chgData name="Marianne Lefsaker Johansson" userId="45b1e3a2-7ce7-4f4a-b69b-eac7fbe43e7f" providerId="ADAL" clId="{125EB4E6-A70F-46A7-B292-3B19C86EA5D7}" dt="2025-06-20T09:14:23.866" v="9761" actId="20577"/>
          <ac:spMkLst>
            <pc:docMk/>
            <pc:sldMk cId="4021496549" sldId="4799"/>
            <ac:spMk id="16" creationId="{066521AD-2829-507C-DCE6-5B454CB23562}"/>
          </ac:spMkLst>
        </pc:spChg>
        <pc:spChg chg="mod">
          <ac:chgData name="Marianne Lefsaker Johansson" userId="45b1e3a2-7ce7-4f4a-b69b-eac7fbe43e7f" providerId="ADAL" clId="{125EB4E6-A70F-46A7-B292-3B19C86EA5D7}" dt="2025-06-20T09:10:30.527" v="9644" actId="20577"/>
          <ac:spMkLst>
            <pc:docMk/>
            <pc:sldMk cId="4021496549" sldId="4799"/>
            <ac:spMk id="25" creationId="{ECCBC9FA-B16B-A3E3-0DB1-795491FBC5C5}"/>
          </ac:spMkLst>
        </pc:spChg>
        <pc:spChg chg="del">
          <ac:chgData name="Marianne Lefsaker Johansson" userId="45b1e3a2-7ce7-4f4a-b69b-eac7fbe43e7f" providerId="ADAL" clId="{125EB4E6-A70F-46A7-B292-3B19C86EA5D7}" dt="2025-06-20T07:18:19.452" v="6812" actId="478"/>
          <ac:spMkLst>
            <pc:docMk/>
            <pc:sldMk cId="4021496549" sldId="4799"/>
            <ac:spMk id="35" creationId="{070BE2BF-F727-EB23-C2DC-008DC11CCC20}"/>
          </ac:spMkLst>
        </pc:spChg>
        <pc:spChg chg="mod">
          <ac:chgData name="Marianne Lefsaker Johansson" userId="45b1e3a2-7ce7-4f4a-b69b-eac7fbe43e7f" providerId="ADAL" clId="{125EB4E6-A70F-46A7-B292-3B19C86EA5D7}" dt="2025-06-20T07:18:20.562" v="6813"/>
          <ac:spMkLst>
            <pc:docMk/>
            <pc:sldMk cId="4021496549" sldId="4799"/>
            <ac:spMk id="38" creationId="{45202A6F-BCC6-F4B8-E2C2-AB8044308248}"/>
          </ac:spMkLst>
        </pc:spChg>
        <pc:spChg chg="mod">
          <ac:chgData name="Marianne Lefsaker Johansson" userId="45b1e3a2-7ce7-4f4a-b69b-eac7fbe43e7f" providerId="ADAL" clId="{125EB4E6-A70F-46A7-B292-3B19C86EA5D7}" dt="2025-06-20T07:18:20.562" v="6813"/>
          <ac:spMkLst>
            <pc:docMk/>
            <pc:sldMk cId="4021496549" sldId="4799"/>
            <ac:spMk id="39" creationId="{FEB7EB3F-DAD7-3F05-9471-C9E5A7908C68}"/>
          </ac:spMkLst>
        </pc:spChg>
        <pc:spChg chg="mod">
          <ac:chgData name="Marianne Lefsaker Johansson" userId="45b1e3a2-7ce7-4f4a-b69b-eac7fbe43e7f" providerId="ADAL" clId="{125EB4E6-A70F-46A7-B292-3B19C86EA5D7}" dt="2025-06-20T07:18:20.562" v="6813"/>
          <ac:spMkLst>
            <pc:docMk/>
            <pc:sldMk cId="4021496549" sldId="4799"/>
            <ac:spMk id="40" creationId="{A5D88D1B-99BD-67FB-5129-69934944F072}"/>
          </ac:spMkLst>
        </pc:spChg>
        <pc:spChg chg="mod">
          <ac:chgData name="Marianne Lefsaker Johansson" userId="45b1e3a2-7ce7-4f4a-b69b-eac7fbe43e7f" providerId="ADAL" clId="{125EB4E6-A70F-46A7-B292-3B19C86EA5D7}" dt="2025-06-20T07:18:20.562" v="6813"/>
          <ac:spMkLst>
            <pc:docMk/>
            <pc:sldMk cId="4021496549" sldId="4799"/>
            <ac:spMk id="41" creationId="{3C98EF0F-FCBA-5F6B-4110-DB6BF027FE7E}"/>
          </ac:spMkLst>
        </pc:spChg>
        <pc:spChg chg="mod">
          <ac:chgData name="Marianne Lefsaker Johansson" userId="45b1e3a2-7ce7-4f4a-b69b-eac7fbe43e7f" providerId="ADAL" clId="{125EB4E6-A70F-46A7-B292-3B19C86EA5D7}" dt="2025-06-20T07:18:20.562" v="6813"/>
          <ac:spMkLst>
            <pc:docMk/>
            <pc:sldMk cId="4021496549" sldId="4799"/>
            <ac:spMk id="42" creationId="{A4CBC201-4692-2214-43DA-947D5F0F376B}"/>
          </ac:spMkLst>
        </pc:spChg>
        <pc:spChg chg="add mod">
          <ac:chgData name="Marianne Lefsaker Johansson" userId="45b1e3a2-7ce7-4f4a-b69b-eac7fbe43e7f" providerId="ADAL" clId="{125EB4E6-A70F-46A7-B292-3B19C86EA5D7}" dt="2025-06-20T07:18:20.562" v="6813"/>
          <ac:spMkLst>
            <pc:docMk/>
            <pc:sldMk cId="4021496549" sldId="4799"/>
            <ac:spMk id="43" creationId="{9FFA5BCF-CDEE-1D61-39D6-C61EA0348A6E}"/>
          </ac:spMkLst>
        </pc:spChg>
        <pc:grpChg chg="del">
          <ac:chgData name="Marianne Lefsaker Johansson" userId="45b1e3a2-7ce7-4f4a-b69b-eac7fbe43e7f" providerId="ADAL" clId="{125EB4E6-A70F-46A7-B292-3B19C86EA5D7}" dt="2025-06-20T07:18:18.031" v="6811" actId="478"/>
          <ac:grpSpMkLst>
            <pc:docMk/>
            <pc:sldMk cId="4021496549" sldId="4799"/>
            <ac:grpSpMk id="3" creationId="{FCD30B0B-EC62-6519-52B7-B78BF256B320}"/>
          </ac:grpSpMkLst>
        </pc:grpChg>
        <pc:grpChg chg="mod">
          <ac:chgData name="Marianne Lefsaker Johansson" userId="45b1e3a2-7ce7-4f4a-b69b-eac7fbe43e7f" providerId="ADAL" clId="{125EB4E6-A70F-46A7-B292-3B19C86EA5D7}" dt="2025-06-20T09:18:46.610" v="10137" actId="14826"/>
          <ac:grpSpMkLst>
            <pc:docMk/>
            <pc:sldMk cId="4021496549" sldId="4799"/>
            <ac:grpSpMk id="13" creationId="{2B539C49-E62E-CD19-7877-54E345707DCC}"/>
          </ac:grpSpMkLst>
        </pc:grpChg>
        <pc:grpChg chg="mod">
          <ac:chgData name="Marianne Lefsaker Johansson" userId="45b1e3a2-7ce7-4f4a-b69b-eac7fbe43e7f" providerId="ADAL" clId="{125EB4E6-A70F-46A7-B292-3B19C86EA5D7}" dt="2025-06-20T07:21:01.511" v="7053" actId="14826"/>
          <ac:grpSpMkLst>
            <pc:docMk/>
            <pc:sldMk cId="4021496549" sldId="4799"/>
            <ac:grpSpMk id="17" creationId="{8CCE7E78-6878-D7DA-4DC9-15C623723A66}"/>
          </ac:grpSpMkLst>
        </pc:grpChg>
        <pc:grpChg chg="mod">
          <ac:chgData name="Marianne Lefsaker Johansson" userId="45b1e3a2-7ce7-4f4a-b69b-eac7fbe43e7f" providerId="ADAL" clId="{125EB4E6-A70F-46A7-B292-3B19C86EA5D7}" dt="2025-06-20T07:21:01.511" v="7053" actId="14826"/>
          <ac:grpSpMkLst>
            <pc:docMk/>
            <pc:sldMk cId="4021496549" sldId="4799"/>
            <ac:grpSpMk id="20" creationId="{E8EE4856-DC2C-ABBC-B6AC-E0403560F828}"/>
          </ac:grpSpMkLst>
        </pc:grpChg>
        <pc:grpChg chg="mod">
          <ac:chgData name="Marianne Lefsaker Johansson" userId="45b1e3a2-7ce7-4f4a-b69b-eac7fbe43e7f" providerId="ADAL" clId="{125EB4E6-A70F-46A7-B292-3B19C86EA5D7}" dt="2025-06-20T09:18:46.610" v="10137" actId="14826"/>
          <ac:grpSpMkLst>
            <pc:docMk/>
            <pc:sldMk cId="4021496549" sldId="4799"/>
            <ac:grpSpMk id="21" creationId="{06B494A6-F2DE-AA48-2744-01026B7CD846}"/>
          </ac:grpSpMkLst>
        </pc:grpChg>
        <pc:grpChg chg="add mod">
          <ac:chgData name="Marianne Lefsaker Johansson" userId="45b1e3a2-7ce7-4f4a-b69b-eac7fbe43e7f" providerId="ADAL" clId="{125EB4E6-A70F-46A7-B292-3B19C86EA5D7}" dt="2025-06-20T07:18:20.562" v="6813"/>
          <ac:grpSpMkLst>
            <pc:docMk/>
            <pc:sldMk cId="4021496549" sldId="4799"/>
            <ac:grpSpMk id="36" creationId="{3A3D0D07-FD50-6311-5DC3-1360BBFE0F9C}"/>
          </ac:grpSpMkLst>
        </pc:grpChg>
        <pc:picChg chg="mod">
          <ac:chgData name="Marianne Lefsaker Johansson" userId="45b1e3a2-7ce7-4f4a-b69b-eac7fbe43e7f" providerId="ADAL" clId="{125EB4E6-A70F-46A7-B292-3B19C86EA5D7}" dt="2025-06-20T09:14:12.133" v="9744" actId="1582"/>
          <ac:picMkLst>
            <pc:docMk/>
            <pc:sldMk cId="4021496549" sldId="4799"/>
            <ac:picMk id="22" creationId="{F12E66F3-81C4-2C6D-78EF-A0D0AF51F03E}"/>
          </ac:picMkLst>
        </pc:picChg>
        <pc:picChg chg="mod">
          <ac:chgData name="Marianne Lefsaker Johansson" userId="45b1e3a2-7ce7-4f4a-b69b-eac7fbe43e7f" providerId="ADAL" clId="{125EB4E6-A70F-46A7-B292-3B19C86EA5D7}" dt="2025-06-20T07:21:01.511" v="7053" actId="14826"/>
          <ac:picMkLst>
            <pc:docMk/>
            <pc:sldMk cId="4021496549" sldId="4799"/>
            <ac:picMk id="23" creationId="{2B3EBC46-7450-6E63-42ED-523722C029AA}"/>
          </ac:picMkLst>
        </pc:picChg>
        <pc:picChg chg="mod">
          <ac:chgData name="Marianne Lefsaker Johansson" userId="45b1e3a2-7ce7-4f4a-b69b-eac7fbe43e7f" providerId="ADAL" clId="{125EB4E6-A70F-46A7-B292-3B19C86EA5D7}" dt="2025-06-20T09:18:46.610" v="10137" actId="14826"/>
          <ac:picMkLst>
            <pc:docMk/>
            <pc:sldMk cId="4021496549" sldId="4799"/>
            <ac:picMk id="24" creationId="{8108B09D-AF8C-95F3-153E-F12032756C95}"/>
          </ac:picMkLst>
        </pc:picChg>
        <pc:cxnChg chg="mod">
          <ac:chgData name="Marianne Lefsaker Johansson" userId="45b1e3a2-7ce7-4f4a-b69b-eac7fbe43e7f" providerId="ADAL" clId="{125EB4E6-A70F-46A7-B292-3B19C86EA5D7}" dt="2025-06-20T09:18:46.610" v="10137" actId="14826"/>
          <ac:cxnSpMkLst>
            <pc:docMk/>
            <pc:sldMk cId="4021496549" sldId="4799"/>
            <ac:cxnSpMk id="14" creationId="{1E77E718-23D0-7F24-4742-318349BC0096}"/>
          </ac:cxnSpMkLst>
        </pc:cxnChg>
        <pc:cxnChg chg="mod">
          <ac:chgData name="Marianne Lefsaker Johansson" userId="45b1e3a2-7ce7-4f4a-b69b-eac7fbe43e7f" providerId="ADAL" clId="{125EB4E6-A70F-46A7-B292-3B19C86EA5D7}" dt="2025-06-20T09:18:46.610" v="10137" actId="14826"/>
          <ac:cxnSpMkLst>
            <pc:docMk/>
            <pc:sldMk cId="4021496549" sldId="4799"/>
            <ac:cxnSpMk id="15" creationId="{BDD5257F-EF98-06FC-F6CE-0ABA19201731}"/>
          </ac:cxnSpMkLst>
        </pc:cxnChg>
        <pc:cxnChg chg="mod">
          <ac:chgData name="Marianne Lefsaker Johansson" userId="45b1e3a2-7ce7-4f4a-b69b-eac7fbe43e7f" providerId="ADAL" clId="{125EB4E6-A70F-46A7-B292-3B19C86EA5D7}" dt="2025-06-20T07:21:01.511" v="7053" actId="14826"/>
          <ac:cxnSpMkLst>
            <pc:docMk/>
            <pc:sldMk cId="4021496549" sldId="4799"/>
            <ac:cxnSpMk id="18" creationId="{E743E59E-842F-70E3-AA08-F9C347CB6D1E}"/>
          </ac:cxnSpMkLst>
        </pc:cxnChg>
        <pc:cxnChg chg="mod">
          <ac:chgData name="Marianne Lefsaker Johansson" userId="45b1e3a2-7ce7-4f4a-b69b-eac7fbe43e7f" providerId="ADAL" clId="{125EB4E6-A70F-46A7-B292-3B19C86EA5D7}" dt="2025-06-20T07:21:01.511" v="7053" actId="14826"/>
          <ac:cxnSpMkLst>
            <pc:docMk/>
            <pc:sldMk cId="4021496549" sldId="4799"/>
            <ac:cxnSpMk id="19" creationId="{8606C053-5E68-CF02-17E1-C1EA89F3CEC9}"/>
          </ac:cxnSpMkLst>
        </pc:cxnChg>
        <pc:cxnChg chg="mod">
          <ac:chgData name="Marianne Lefsaker Johansson" userId="45b1e3a2-7ce7-4f4a-b69b-eac7fbe43e7f" providerId="ADAL" clId="{125EB4E6-A70F-46A7-B292-3B19C86EA5D7}" dt="2025-06-20T07:18:20.562" v="6813"/>
          <ac:cxnSpMkLst>
            <pc:docMk/>
            <pc:sldMk cId="4021496549" sldId="4799"/>
            <ac:cxnSpMk id="37" creationId="{FBD9CB0E-93A1-A547-31F1-1588572D16CD}"/>
          </ac:cxnSpMkLst>
        </pc:cxnChg>
      </pc:sldChg>
      <pc:sldChg chg="del">
        <pc:chgData name="Marianne Lefsaker Johansson" userId="45b1e3a2-7ce7-4f4a-b69b-eac7fbe43e7f" providerId="ADAL" clId="{125EB4E6-A70F-46A7-B292-3B19C86EA5D7}" dt="2025-06-20T07:27:07.119" v="7197" actId="47"/>
        <pc:sldMkLst>
          <pc:docMk/>
          <pc:sldMk cId="3868402380" sldId="4800"/>
        </pc:sldMkLst>
      </pc:sldChg>
      <pc:sldChg chg="addSp delSp modSp mod modNotesTx">
        <pc:chgData name="Marianne Lefsaker Johansson" userId="45b1e3a2-7ce7-4f4a-b69b-eac7fbe43e7f" providerId="ADAL" clId="{125EB4E6-A70F-46A7-B292-3B19C86EA5D7}" dt="2025-06-20T09:26:37.144" v="10966" actId="478"/>
        <pc:sldMkLst>
          <pc:docMk/>
          <pc:sldMk cId="3391351997" sldId="4801"/>
        </pc:sldMkLst>
        <pc:spChg chg="mod">
          <ac:chgData name="Marianne Lefsaker Johansson" userId="45b1e3a2-7ce7-4f4a-b69b-eac7fbe43e7f" providerId="ADAL" clId="{125EB4E6-A70F-46A7-B292-3B19C86EA5D7}" dt="2025-06-20T07:38:25.790" v="7637"/>
          <ac:spMkLst>
            <pc:docMk/>
            <pc:sldMk cId="3391351997" sldId="4801"/>
            <ac:spMk id="5" creationId="{BBB7EBFF-86DD-423C-FC21-97FAA52C3304}"/>
          </ac:spMkLst>
        </pc:spChg>
        <pc:spChg chg="mod">
          <ac:chgData name="Marianne Lefsaker Johansson" userId="45b1e3a2-7ce7-4f4a-b69b-eac7fbe43e7f" providerId="ADAL" clId="{125EB4E6-A70F-46A7-B292-3B19C86EA5D7}" dt="2025-06-20T07:27:58.117" v="7249" actId="20577"/>
          <ac:spMkLst>
            <pc:docMk/>
            <pc:sldMk cId="3391351997" sldId="4801"/>
            <ac:spMk id="11" creationId="{316D6507-F0B8-0620-034A-1021C822E645}"/>
          </ac:spMkLst>
        </pc:spChg>
        <pc:spChg chg="mod">
          <ac:chgData name="Marianne Lefsaker Johansson" userId="45b1e3a2-7ce7-4f4a-b69b-eac7fbe43e7f" providerId="ADAL" clId="{125EB4E6-A70F-46A7-B292-3B19C86EA5D7}" dt="2025-06-20T09:10:05.733" v="9596" actId="20577"/>
          <ac:spMkLst>
            <pc:docMk/>
            <pc:sldMk cId="3391351997" sldId="4801"/>
            <ac:spMk id="15" creationId="{B8BDEA2A-DAAE-BF3F-8220-CC95FEFF0906}"/>
          </ac:spMkLst>
        </pc:spChg>
        <pc:spChg chg="add del">
          <ac:chgData name="Marianne Lefsaker Johansson" userId="45b1e3a2-7ce7-4f4a-b69b-eac7fbe43e7f" providerId="ADAL" clId="{125EB4E6-A70F-46A7-B292-3B19C86EA5D7}" dt="2025-06-20T09:26:37.144" v="10966" actId="478"/>
          <ac:spMkLst>
            <pc:docMk/>
            <pc:sldMk cId="3391351997" sldId="4801"/>
            <ac:spMk id="19" creationId="{7BF49532-D2D8-E174-F488-E7F7B21FFC58}"/>
          </ac:spMkLst>
        </pc:spChg>
        <pc:spChg chg="add del">
          <ac:chgData name="Marianne Lefsaker Johansson" userId="45b1e3a2-7ce7-4f4a-b69b-eac7fbe43e7f" providerId="ADAL" clId="{125EB4E6-A70F-46A7-B292-3B19C86EA5D7}" dt="2025-06-20T09:26:36.735" v="10965" actId="478"/>
          <ac:spMkLst>
            <pc:docMk/>
            <pc:sldMk cId="3391351997" sldId="4801"/>
            <ac:spMk id="20" creationId="{09F1EA8C-DD37-2ACE-2C7B-50A734B2A7AB}"/>
          </ac:spMkLst>
        </pc:spChg>
        <pc:spChg chg="mod">
          <ac:chgData name="Marianne Lefsaker Johansson" userId="45b1e3a2-7ce7-4f4a-b69b-eac7fbe43e7f" providerId="ADAL" clId="{125EB4E6-A70F-46A7-B292-3B19C86EA5D7}" dt="2025-06-20T09:09:15.536" v="9593" actId="21"/>
          <ac:spMkLst>
            <pc:docMk/>
            <pc:sldMk cId="3391351997" sldId="4801"/>
            <ac:spMk id="24" creationId="{89D36014-21B0-9D3A-68BB-961874C7ACE0}"/>
          </ac:spMkLst>
        </pc:spChg>
        <pc:spChg chg="del">
          <ac:chgData name="Marianne Lefsaker Johansson" userId="45b1e3a2-7ce7-4f4a-b69b-eac7fbe43e7f" providerId="ADAL" clId="{125EB4E6-A70F-46A7-B292-3B19C86EA5D7}" dt="2025-06-20T07:33:11.578" v="7390" actId="478"/>
          <ac:spMkLst>
            <pc:docMk/>
            <pc:sldMk cId="3391351997" sldId="4801"/>
            <ac:spMk id="35" creationId="{EC7ED37D-0AB1-C532-3CBA-7D2A6D56EF20}"/>
          </ac:spMkLst>
        </pc:spChg>
        <pc:spChg chg="mod">
          <ac:chgData name="Marianne Lefsaker Johansson" userId="45b1e3a2-7ce7-4f4a-b69b-eac7fbe43e7f" providerId="ADAL" clId="{125EB4E6-A70F-46A7-B292-3B19C86EA5D7}" dt="2025-06-20T07:33:12.679" v="7391"/>
          <ac:spMkLst>
            <pc:docMk/>
            <pc:sldMk cId="3391351997" sldId="4801"/>
            <ac:spMk id="39" creationId="{8A957A8E-7B53-62BD-406D-B74D5620620F}"/>
          </ac:spMkLst>
        </pc:spChg>
        <pc:spChg chg="mod">
          <ac:chgData name="Marianne Lefsaker Johansson" userId="45b1e3a2-7ce7-4f4a-b69b-eac7fbe43e7f" providerId="ADAL" clId="{125EB4E6-A70F-46A7-B292-3B19C86EA5D7}" dt="2025-06-20T07:33:12.679" v="7391"/>
          <ac:spMkLst>
            <pc:docMk/>
            <pc:sldMk cId="3391351997" sldId="4801"/>
            <ac:spMk id="40" creationId="{77BDB271-1F81-38B0-2B6D-3D08E39B42C1}"/>
          </ac:spMkLst>
        </pc:spChg>
        <pc:spChg chg="mod">
          <ac:chgData name="Marianne Lefsaker Johansson" userId="45b1e3a2-7ce7-4f4a-b69b-eac7fbe43e7f" providerId="ADAL" clId="{125EB4E6-A70F-46A7-B292-3B19C86EA5D7}" dt="2025-06-20T07:33:12.679" v="7391"/>
          <ac:spMkLst>
            <pc:docMk/>
            <pc:sldMk cId="3391351997" sldId="4801"/>
            <ac:spMk id="41" creationId="{46B087AB-72D0-34EC-85A6-C21AE941FC1C}"/>
          </ac:spMkLst>
        </pc:spChg>
        <pc:spChg chg="mod">
          <ac:chgData name="Marianne Lefsaker Johansson" userId="45b1e3a2-7ce7-4f4a-b69b-eac7fbe43e7f" providerId="ADAL" clId="{125EB4E6-A70F-46A7-B292-3B19C86EA5D7}" dt="2025-06-20T07:33:12.679" v="7391"/>
          <ac:spMkLst>
            <pc:docMk/>
            <pc:sldMk cId="3391351997" sldId="4801"/>
            <ac:spMk id="42" creationId="{CB3259B8-F642-9F9C-4320-CC4B109009D1}"/>
          </ac:spMkLst>
        </pc:spChg>
        <pc:spChg chg="mod">
          <ac:chgData name="Marianne Lefsaker Johansson" userId="45b1e3a2-7ce7-4f4a-b69b-eac7fbe43e7f" providerId="ADAL" clId="{125EB4E6-A70F-46A7-B292-3B19C86EA5D7}" dt="2025-06-20T07:33:12.679" v="7391"/>
          <ac:spMkLst>
            <pc:docMk/>
            <pc:sldMk cId="3391351997" sldId="4801"/>
            <ac:spMk id="43" creationId="{1D5766A3-99CB-B665-B353-D5E304AB4DA4}"/>
          </ac:spMkLst>
        </pc:spChg>
        <pc:spChg chg="add mod">
          <ac:chgData name="Marianne Lefsaker Johansson" userId="45b1e3a2-7ce7-4f4a-b69b-eac7fbe43e7f" providerId="ADAL" clId="{125EB4E6-A70F-46A7-B292-3B19C86EA5D7}" dt="2025-06-20T07:33:12.679" v="7391"/>
          <ac:spMkLst>
            <pc:docMk/>
            <pc:sldMk cId="3391351997" sldId="4801"/>
            <ac:spMk id="44" creationId="{7A12626B-8247-8221-9FF2-3C345D30105B}"/>
          </ac:spMkLst>
        </pc:spChg>
        <pc:grpChg chg="del">
          <ac:chgData name="Marianne Lefsaker Johansson" userId="45b1e3a2-7ce7-4f4a-b69b-eac7fbe43e7f" providerId="ADAL" clId="{125EB4E6-A70F-46A7-B292-3B19C86EA5D7}" dt="2025-06-20T07:33:10.399" v="7389" actId="478"/>
          <ac:grpSpMkLst>
            <pc:docMk/>
            <pc:sldMk cId="3391351997" sldId="4801"/>
            <ac:grpSpMk id="3" creationId="{1F0AA8BB-23AD-1E10-EAE7-6BA4D5FA03A4}"/>
          </ac:grpSpMkLst>
        </pc:grpChg>
        <pc:grpChg chg="mod">
          <ac:chgData name="Marianne Lefsaker Johansson" userId="45b1e3a2-7ce7-4f4a-b69b-eac7fbe43e7f" providerId="ADAL" clId="{125EB4E6-A70F-46A7-B292-3B19C86EA5D7}" dt="2025-06-20T07:38:25.790" v="7637"/>
          <ac:grpSpMkLst>
            <pc:docMk/>
            <pc:sldMk cId="3391351997" sldId="4801"/>
            <ac:grpSpMk id="8" creationId="{1687EA00-6D74-BA3C-E744-C89B2EF90AB9}"/>
          </ac:grpSpMkLst>
        </pc:grpChg>
        <pc:grpChg chg="mod">
          <ac:chgData name="Marianne Lefsaker Johansson" userId="45b1e3a2-7ce7-4f4a-b69b-eac7fbe43e7f" providerId="ADAL" clId="{125EB4E6-A70F-46A7-B292-3B19C86EA5D7}" dt="2025-06-20T07:38:25.790" v="7637"/>
          <ac:grpSpMkLst>
            <pc:docMk/>
            <pc:sldMk cId="3391351997" sldId="4801"/>
            <ac:grpSpMk id="34" creationId="{1F8F092E-5DD4-63AC-B2C7-5CBCDC67B178}"/>
          </ac:grpSpMkLst>
        </pc:grpChg>
        <pc:grpChg chg="add mod">
          <ac:chgData name="Marianne Lefsaker Johansson" userId="45b1e3a2-7ce7-4f4a-b69b-eac7fbe43e7f" providerId="ADAL" clId="{125EB4E6-A70F-46A7-B292-3B19C86EA5D7}" dt="2025-06-20T07:33:12.679" v="7391"/>
          <ac:grpSpMkLst>
            <pc:docMk/>
            <pc:sldMk cId="3391351997" sldId="4801"/>
            <ac:grpSpMk id="36" creationId="{03E2ACFE-0113-7DD6-6BBE-79280F66098A}"/>
          </ac:grpSpMkLst>
        </pc:grpChg>
        <pc:picChg chg="mod">
          <ac:chgData name="Marianne Lefsaker Johansson" userId="45b1e3a2-7ce7-4f4a-b69b-eac7fbe43e7f" providerId="ADAL" clId="{125EB4E6-A70F-46A7-B292-3B19C86EA5D7}" dt="2025-06-20T07:38:25.790" v="7637"/>
          <ac:picMkLst>
            <pc:docMk/>
            <pc:sldMk cId="3391351997" sldId="4801"/>
            <ac:picMk id="21" creationId="{B3B23415-7F9D-A889-4D90-C1EA1BAC2ADC}"/>
          </ac:picMkLst>
        </pc:picChg>
        <pc:cxnChg chg="mod">
          <ac:chgData name="Marianne Lefsaker Johansson" userId="45b1e3a2-7ce7-4f4a-b69b-eac7fbe43e7f" providerId="ADAL" clId="{125EB4E6-A70F-46A7-B292-3B19C86EA5D7}" dt="2025-06-20T07:38:25.790" v="7637"/>
          <ac:cxnSpMkLst>
            <pc:docMk/>
            <pc:sldMk cId="3391351997" sldId="4801"/>
            <ac:cxnSpMk id="9" creationId="{11E83856-5C52-D948-B351-7C07A3EFE5F4}"/>
          </ac:cxnSpMkLst>
        </pc:cxnChg>
        <pc:cxnChg chg="mod">
          <ac:chgData name="Marianne Lefsaker Johansson" userId="45b1e3a2-7ce7-4f4a-b69b-eac7fbe43e7f" providerId="ADAL" clId="{125EB4E6-A70F-46A7-B292-3B19C86EA5D7}" dt="2025-06-20T07:38:25.790" v="7637"/>
          <ac:cxnSpMkLst>
            <pc:docMk/>
            <pc:sldMk cId="3391351997" sldId="4801"/>
            <ac:cxnSpMk id="10" creationId="{3351F76E-C6C1-45EF-1DCB-DDF8286A667F}"/>
          </ac:cxnSpMkLst>
        </pc:cxnChg>
        <pc:cxnChg chg="mod">
          <ac:chgData name="Marianne Lefsaker Johansson" userId="45b1e3a2-7ce7-4f4a-b69b-eac7fbe43e7f" providerId="ADAL" clId="{125EB4E6-A70F-46A7-B292-3B19C86EA5D7}" dt="2025-06-20T07:33:12.679" v="7391"/>
          <ac:cxnSpMkLst>
            <pc:docMk/>
            <pc:sldMk cId="3391351997" sldId="4801"/>
            <ac:cxnSpMk id="38" creationId="{2166EF95-CDE6-5200-793D-02D652F12D43}"/>
          </ac:cxnSpMkLst>
        </pc:cxnChg>
      </pc:sldChg>
      <pc:sldChg chg="del">
        <pc:chgData name="Marianne Lefsaker Johansson" userId="45b1e3a2-7ce7-4f4a-b69b-eac7fbe43e7f" providerId="ADAL" clId="{125EB4E6-A70F-46A7-B292-3B19C86EA5D7}" dt="2025-06-20T07:42:06.348" v="7952" actId="47"/>
        <pc:sldMkLst>
          <pc:docMk/>
          <pc:sldMk cId="1267411657" sldId="4802"/>
        </pc:sldMkLst>
      </pc:sldChg>
      <pc:sldChg chg="modSp del mod">
        <pc:chgData name="Marianne Lefsaker Johansson" userId="45b1e3a2-7ce7-4f4a-b69b-eac7fbe43e7f" providerId="ADAL" clId="{125EB4E6-A70F-46A7-B292-3B19C86EA5D7}" dt="2025-06-20T07:55:09.285" v="9008" actId="47"/>
        <pc:sldMkLst>
          <pc:docMk/>
          <pc:sldMk cId="3157310087" sldId="4806"/>
        </pc:sldMkLst>
      </pc:sldChg>
      <pc:sldChg chg="addSp delSp modSp mod modNotesTx">
        <pc:chgData name="Marianne Lefsaker Johansson" userId="45b1e3a2-7ce7-4f4a-b69b-eac7fbe43e7f" providerId="ADAL" clId="{125EB4E6-A70F-46A7-B292-3B19C86EA5D7}" dt="2025-06-20T08:47:01.970" v="9548" actId="20577"/>
        <pc:sldMkLst>
          <pc:docMk/>
          <pc:sldMk cId="866634219" sldId="4807"/>
        </pc:sldMkLst>
        <pc:spChg chg="mod">
          <ac:chgData name="Marianne Lefsaker Johansson" userId="45b1e3a2-7ce7-4f4a-b69b-eac7fbe43e7f" providerId="ADAL" clId="{125EB4E6-A70F-46A7-B292-3B19C86EA5D7}" dt="2025-06-20T08:46:00.612" v="9536" actId="113"/>
          <ac:spMkLst>
            <pc:docMk/>
            <pc:sldMk cId="866634219" sldId="4807"/>
            <ac:spMk id="3" creationId="{82E7C5EA-F3C7-3F47-7C97-773448AE4AAE}"/>
          </ac:spMkLst>
        </pc:spChg>
        <pc:spChg chg="mod">
          <ac:chgData name="Marianne Lefsaker Johansson" userId="45b1e3a2-7ce7-4f4a-b69b-eac7fbe43e7f" providerId="ADAL" clId="{125EB4E6-A70F-46A7-B292-3B19C86EA5D7}" dt="2025-06-20T08:46:03.158" v="9537" actId="113"/>
          <ac:spMkLst>
            <pc:docMk/>
            <pc:sldMk cId="866634219" sldId="4807"/>
            <ac:spMk id="7" creationId="{49D61E03-625E-D4CD-0495-998875C6D349}"/>
          </ac:spMkLst>
        </pc:spChg>
        <pc:spChg chg="mod">
          <ac:chgData name="Marianne Lefsaker Johansson" userId="45b1e3a2-7ce7-4f4a-b69b-eac7fbe43e7f" providerId="ADAL" clId="{125EB4E6-A70F-46A7-B292-3B19C86EA5D7}" dt="2025-06-20T08:46:05.314" v="9538" actId="113"/>
          <ac:spMkLst>
            <pc:docMk/>
            <pc:sldMk cId="866634219" sldId="4807"/>
            <ac:spMk id="8" creationId="{8E184AD0-C64F-314D-BD60-7BBA22D12152}"/>
          </ac:spMkLst>
        </pc:spChg>
        <pc:spChg chg="mod">
          <ac:chgData name="Marianne Lefsaker Johansson" userId="45b1e3a2-7ce7-4f4a-b69b-eac7fbe43e7f" providerId="ADAL" clId="{125EB4E6-A70F-46A7-B292-3B19C86EA5D7}" dt="2025-06-20T08:46:08.125" v="9539" actId="113"/>
          <ac:spMkLst>
            <pc:docMk/>
            <pc:sldMk cId="866634219" sldId="4807"/>
            <ac:spMk id="9" creationId="{A7883904-8C35-54AF-8320-895B77A5A349}"/>
          </ac:spMkLst>
        </pc:spChg>
        <pc:spChg chg="mod">
          <ac:chgData name="Marianne Lefsaker Johansson" userId="45b1e3a2-7ce7-4f4a-b69b-eac7fbe43e7f" providerId="ADAL" clId="{125EB4E6-A70F-46A7-B292-3B19C86EA5D7}" dt="2025-06-20T08:46:11.032" v="9540" actId="113"/>
          <ac:spMkLst>
            <pc:docMk/>
            <pc:sldMk cId="866634219" sldId="4807"/>
            <ac:spMk id="10" creationId="{5167CF8D-6DE3-45DB-AD4F-2DD9D81D39F1}"/>
          </ac:spMkLst>
        </pc:spChg>
        <pc:spChg chg="mod">
          <ac:chgData name="Marianne Lefsaker Johansson" userId="45b1e3a2-7ce7-4f4a-b69b-eac7fbe43e7f" providerId="ADAL" clId="{125EB4E6-A70F-46A7-B292-3B19C86EA5D7}" dt="2025-06-20T07:55:57.874" v="9012"/>
          <ac:spMkLst>
            <pc:docMk/>
            <pc:sldMk cId="866634219" sldId="4807"/>
            <ac:spMk id="11" creationId="{17ED83D4-9D99-91C6-F200-FF853F5C88C7}"/>
          </ac:spMkLst>
        </pc:spChg>
        <pc:spChg chg="mod">
          <ac:chgData name="Marianne Lefsaker Johansson" userId="45b1e3a2-7ce7-4f4a-b69b-eac7fbe43e7f" providerId="ADAL" clId="{125EB4E6-A70F-46A7-B292-3B19C86EA5D7}" dt="2025-06-20T07:55:57.874" v="9012"/>
          <ac:spMkLst>
            <pc:docMk/>
            <pc:sldMk cId="866634219" sldId="4807"/>
            <ac:spMk id="12" creationId="{236F6578-360C-5E19-97A3-BE7524595D21}"/>
          </ac:spMkLst>
        </pc:spChg>
        <pc:spChg chg="mod">
          <ac:chgData name="Marianne Lefsaker Johansson" userId="45b1e3a2-7ce7-4f4a-b69b-eac7fbe43e7f" providerId="ADAL" clId="{125EB4E6-A70F-46A7-B292-3B19C86EA5D7}" dt="2025-06-20T07:55:57.874" v="9012"/>
          <ac:spMkLst>
            <pc:docMk/>
            <pc:sldMk cId="866634219" sldId="4807"/>
            <ac:spMk id="17" creationId="{AB2DD083-47DA-CC59-4E79-2A34C4C79F73}"/>
          </ac:spMkLst>
        </pc:spChg>
        <pc:spChg chg="mod">
          <ac:chgData name="Marianne Lefsaker Johansson" userId="45b1e3a2-7ce7-4f4a-b69b-eac7fbe43e7f" providerId="ADAL" clId="{125EB4E6-A70F-46A7-B292-3B19C86EA5D7}" dt="2025-06-20T07:55:57.874" v="9012"/>
          <ac:spMkLst>
            <pc:docMk/>
            <pc:sldMk cId="866634219" sldId="4807"/>
            <ac:spMk id="19" creationId="{FFB7F89B-2D90-9882-9508-D636A09BCFAD}"/>
          </ac:spMkLst>
        </pc:spChg>
        <pc:spChg chg="mod">
          <ac:chgData name="Marianne Lefsaker Johansson" userId="45b1e3a2-7ce7-4f4a-b69b-eac7fbe43e7f" providerId="ADAL" clId="{125EB4E6-A70F-46A7-B292-3B19C86EA5D7}" dt="2025-06-20T07:55:57.874" v="9012"/>
          <ac:spMkLst>
            <pc:docMk/>
            <pc:sldMk cId="866634219" sldId="4807"/>
            <ac:spMk id="21" creationId="{61266D39-0442-6583-76ED-344D2D3F61C1}"/>
          </ac:spMkLst>
        </pc:spChg>
        <pc:spChg chg="add del mod">
          <ac:chgData name="Marianne Lefsaker Johansson" userId="45b1e3a2-7ce7-4f4a-b69b-eac7fbe43e7f" providerId="ADAL" clId="{125EB4E6-A70F-46A7-B292-3B19C86EA5D7}" dt="2025-06-20T08:44:22.918" v="9513" actId="478"/>
          <ac:spMkLst>
            <pc:docMk/>
            <pc:sldMk cId="866634219" sldId="4807"/>
            <ac:spMk id="23" creationId="{516D2D4C-3B5B-B46B-E699-1DFBFC565943}"/>
          </ac:spMkLst>
        </pc:spChg>
        <pc:spChg chg="mod">
          <ac:chgData name="Marianne Lefsaker Johansson" userId="45b1e3a2-7ce7-4f4a-b69b-eac7fbe43e7f" providerId="ADAL" clId="{125EB4E6-A70F-46A7-B292-3B19C86EA5D7}" dt="2025-06-20T08:47:01.970" v="9548" actId="20577"/>
          <ac:spMkLst>
            <pc:docMk/>
            <pc:sldMk cId="866634219" sldId="4807"/>
            <ac:spMk id="24" creationId="{CA35AA4B-FA74-77BE-5931-F931D6FD576A}"/>
          </ac:spMkLst>
        </pc:spChg>
        <pc:spChg chg="add mod">
          <ac:chgData name="Marianne Lefsaker Johansson" userId="45b1e3a2-7ce7-4f4a-b69b-eac7fbe43e7f" providerId="ADAL" clId="{125EB4E6-A70F-46A7-B292-3B19C86EA5D7}" dt="2025-06-20T08:44:23.369" v="9514"/>
          <ac:spMkLst>
            <pc:docMk/>
            <pc:sldMk cId="866634219" sldId="4807"/>
            <ac:spMk id="25" creationId="{24E06D2D-8995-C702-EA48-C48BD2B0A1E8}"/>
          </ac:spMkLst>
        </pc:spChg>
        <pc:spChg chg="mod">
          <ac:chgData name="Marianne Lefsaker Johansson" userId="45b1e3a2-7ce7-4f4a-b69b-eac7fbe43e7f" providerId="ADAL" clId="{125EB4E6-A70F-46A7-B292-3B19C86EA5D7}" dt="2025-06-20T08:44:36.294" v="9515" actId="1582"/>
          <ac:spMkLst>
            <pc:docMk/>
            <pc:sldMk cId="866634219" sldId="4807"/>
            <ac:spMk id="30" creationId="{30B843A8-7F96-0182-9C28-0062027862E8}"/>
          </ac:spMkLst>
        </pc:spChg>
        <pc:spChg chg="mod">
          <ac:chgData name="Marianne Lefsaker Johansson" userId="45b1e3a2-7ce7-4f4a-b69b-eac7fbe43e7f" providerId="ADAL" clId="{125EB4E6-A70F-46A7-B292-3B19C86EA5D7}" dt="2025-06-20T08:44:46.441" v="9517" actId="1582"/>
          <ac:spMkLst>
            <pc:docMk/>
            <pc:sldMk cId="866634219" sldId="4807"/>
            <ac:spMk id="31" creationId="{F8144D59-AB38-C842-0982-5EEAC0F195F8}"/>
          </ac:spMkLst>
        </pc:spChg>
        <pc:spChg chg="mod">
          <ac:chgData name="Marianne Lefsaker Johansson" userId="45b1e3a2-7ce7-4f4a-b69b-eac7fbe43e7f" providerId="ADAL" clId="{125EB4E6-A70F-46A7-B292-3B19C86EA5D7}" dt="2025-06-20T08:44:51.787" v="9518" actId="1582"/>
          <ac:spMkLst>
            <pc:docMk/>
            <pc:sldMk cId="866634219" sldId="4807"/>
            <ac:spMk id="32" creationId="{A1050CAC-AFF0-8D0D-F885-59664290EAD4}"/>
          </ac:spMkLst>
        </pc:spChg>
        <pc:spChg chg="mod">
          <ac:chgData name="Marianne Lefsaker Johansson" userId="45b1e3a2-7ce7-4f4a-b69b-eac7fbe43e7f" providerId="ADAL" clId="{125EB4E6-A70F-46A7-B292-3B19C86EA5D7}" dt="2025-06-20T08:44:57.152" v="9519" actId="1582"/>
          <ac:spMkLst>
            <pc:docMk/>
            <pc:sldMk cId="866634219" sldId="4807"/>
            <ac:spMk id="33" creationId="{30109CD3-B004-C01E-0DAA-1D005A7F30C7}"/>
          </ac:spMkLst>
        </pc:spChg>
        <pc:spChg chg="mod">
          <ac:chgData name="Marianne Lefsaker Johansson" userId="45b1e3a2-7ce7-4f4a-b69b-eac7fbe43e7f" providerId="ADAL" clId="{125EB4E6-A70F-46A7-B292-3B19C86EA5D7}" dt="2025-06-20T08:44:40.544" v="9516" actId="1582"/>
          <ac:spMkLst>
            <pc:docMk/>
            <pc:sldMk cId="866634219" sldId="4807"/>
            <ac:spMk id="34" creationId="{00596824-E9EC-2153-6932-DBE6ED0A3EC4}"/>
          </ac:spMkLst>
        </pc:spChg>
        <pc:spChg chg="del">
          <ac:chgData name="Marianne Lefsaker Johansson" userId="45b1e3a2-7ce7-4f4a-b69b-eac7fbe43e7f" providerId="ADAL" clId="{125EB4E6-A70F-46A7-B292-3B19C86EA5D7}" dt="2025-06-20T07:55:56.972" v="9011" actId="478"/>
          <ac:spMkLst>
            <pc:docMk/>
            <pc:sldMk cId="866634219" sldId="4807"/>
            <ac:spMk id="46" creationId="{64F26A88-8BFB-9E84-586E-56435656DBF9}"/>
          </ac:spMkLst>
        </pc:spChg>
        <pc:grpChg chg="add mod">
          <ac:chgData name="Marianne Lefsaker Johansson" userId="45b1e3a2-7ce7-4f4a-b69b-eac7fbe43e7f" providerId="ADAL" clId="{125EB4E6-A70F-46A7-B292-3B19C86EA5D7}" dt="2025-06-20T07:55:57.874" v="9012"/>
          <ac:grpSpMkLst>
            <pc:docMk/>
            <pc:sldMk cId="866634219" sldId="4807"/>
            <ac:grpSpMk id="4" creationId="{938AA617-F452-9B43-BEAF-10611EA17B1B}"/>
          </ac:grpSpMkLst>
        </pc:grpChg>
        <pc:grpChg chg="del">
          <ac:chgData name="Marianne Lefsaker Johansson" userId="45b1e3a2-7ce7-4f4a-b69b-eac7fbe43e7f" providerId="ADAL" clId="{125EB4E6-A70F-46A7-B292-3B19C86EA5D7}" dt="2025-06-20T07:55:55.209" v="9010" actId="478"/>
          <ac:grpSpMkLst>
            <pc:docMk/>
            <pc:sldMk cId="866634219" sldId="4807"/>
            <ac:grpSpMk id="35" creationId="{2904E5ED-7805-4C36-5F95-C9CF88702189}"/>
          </ac:grpSpMkLst>
        </pc:grpChg>
        <pc:cxnChg chg="mod">
          <ac:chgData name="Marianne Lefsaker Johansson" userId="45b1e3a2-7ce7-4f4a-b69b-eac7fbe43e7f" providerId="ADAL" clId="{125EB4E6-A70F-46A7-B292-3B19C86EA5D7}" dt="2025-06-20T07:55:57.874" v="9012"/>
          <ac:cxnSpMkLst>
            <pc:docMk/>
            <pc:sldMk cId="866634219" sldId="4807"/>
            <ac:cxnSpMk id="6" creationId="{05C9D3B5-6357-F90B-444E-E0E741894C5F}"/>
          </ac:cxnSpMkLst>
        </pc:cxnChg>
      </pc:sldChg>
      <pc:sldChg chg="delSp mod">
        <pc:chgData name="Marianne Lefsaker Johansson" userId="45b1e3a2-7ce7-4f4a-b69b-eac7fbe43e7f" providerId="ADAL" clId="{125EB4E6-A70F-46A7-B292-3B19C86EA5D7}" dt="2025-06-20T09:26:12.442" v="10962" actId="478"/>
        <pc:sldMkLst>
          <pc:docMk/>
          <pc:sldMk cId="1147839081" sldId="4808"/>
        </pc:sldMkLst>
        <pc:spChg chg="del">
          <ac:chgData name="Marianne Lefsaker Johansson" userId="45b1e3a2-7ce7-4f4a-b69b-eac7fbe43e7f" providerId="ADAL" clId="{125EB4E6-A70F-46A7-B292-3B19C86EA5D7}" dt="2025-06-20T09:26:12.442" v="10962" actId="478"/>
          <ac:spMkLst>
            <pc:docMk/>
            <pc:sldMk cId="1147839081" sldId="4808"/>
            <ac:spMk id="14" creationId="{27F74C4F-D374-E438-2722-69754EE6580C}"/>
          </ac:spMkLst>
        </pc:spChg>
        <pc:grpChg chg="del">
          <ac:chgData name="Marianne Lefsaker Johansson" userId="45b1e3a2-7ce7-4f4a-b69b-eac7fbe43e7f" providerId="ADAL" clId="{125EB4E6-A70F-46A7-B292-3B19C86EA5D7}" dt="2025-06-20T09:26:10.969" v="10961" actId="478"/>
          <ac:grpSpMkLst>
            <pc:docMk/>
            <pc:sldMk cId="1147839081" sldId="4808"/>
            <ac:grpSpMk id="4" creationId="{74B9D70B-7D9D-9A95-9256-8A415118C771}"/>
          </ac:grpSpMkLst>
        </pc:grpChg>
      </pc:sldChg>
      <pc:sldChg chg="addSp delSp modSp mod modNotesTx">
        <pc:chgData name="Marianne Lefsaker Johansson" userId="45b1e3a2-7ce7-4f4a-b69b-eac7fbe43e7f" providerId="ADAL" clId="{125EB4E6-A70F-46A7-B292-3B19C86EA5D7}" dt="2025-06-20T08:32:12.169" v="9362" actId="20577"/>
        <pc:sldMkLst>
          <pc:docMk/>
          <pc:sldMk cId="3470835159" sldId="4809"/>
        </pc:sldMkLst>
        <pc:spChg chg="mod">
          <ac:chgData name="Marianne Lefsaker Johansson" userId="45b1e3a2-7ce7-4f4a-b69b-eac7fbe43e7f" providerId="ADAL" clId="{125EB4E6-A70F-46A7-B292-3B19C86EA5D7}" dt="2025-06-17T11:12:01.899" v="143" actId="207"/>
          <ac:spMkLst>
            <pc:docMk/>
            <pc:sldMk cId="3470835159" sldId="4809"/>
            <ac:spMk id="7" creationId="{830C0E80-AFD9-E5AD-0DE8-CA581439275C}"/>
          </ac:spMkLst>
        </pc:spChg>
        <pc:spChg chg="mod">
          <ac:chgData name="Marianne Lefsaker Johansson" userId="45b1e3a2-7ce7-4f4a-b69b-eac7fbe43e7f" providerId="ADAL" clId="{125EB4E6-A70F-46A7-B292-3B19C86EA5D7}" dt="2025-06-17T11:11:58.968" v="142" actId="207"/>
          <ac:spMkLst>
            <pc:docMk/>
            <pc:sldMk cId="3470835159" sldId="4809"/>
            <ac:spMk id="8" creationId="{39430F93-4461-917B-EA5D-54D94BCCC863}"/>
          </ac:spMkLst>
        </pc:spChg>
        <pc:spChg chg="mod">
          <ac:chgData name="Marianne Lefsaker Johansson" userId="45b1e3a2-7ce7-4f4a-b69b-eac7fbe43e7f" providerId="ADAL" clId="{125EB4E6-A70F-46A7-B292-3B19C86EA5D7}" dt="2025-06-17T11:11:36.375" v="136"/>
          <ac:spMkLst>
            <pc:docMk/>
            <pc:sldMk cId="3470835159" sldId="4809"/>
            <ac:spMk id="9" creationId="{A52E017C-4532-853F-98B6-6429A4E14E43}"/>
          </ac:spMkLst>
        </pc:spChg>
        <pc:spChg chg="mod">
          <ac:chgData name="Marianne Lefsaker Johansson" userId="45b1e3a2-7ce7-4f4a-b69b-eac7fbe43e7f" providerId="ADAL" clId="{125EB4E6-A70F-46A7-B292-3B19C86EA5D7}" dt="2025-06-17T11:11:36.375" v="136"/>
          <ac:spMkLst>
            <pc:docMk/>
            <pc:sldMk cId="3470835159" sldId="4809"/>
            <ac:spMk id="12" creationId="{DA486D27-09C0-6528-8598-7D59D7A85A72}"/>
          </ac:spMkLst>
        </pc:spChg>
        <pc:spChg chg="mod">
          <ac:chgData name="Marianne Lefsaker Johansson" userId="45b1e3a2-7ce7-4f4a-b69b-eac7fbe43e7f" providerId="ADAL" clId="{125EB4E6-A70F-46A7-B292-3B19C86EA5D7}" dt="2025-06-17T11:11:36.375" v="136"/>
          <ac:spMkLst>
            <pc:docMk/>
            <pc:sldMk cId="3470835159" sldId="4809"/>
            <ac:spMk id="13" creationId="{9DB8F2EB-6680-28C7-450C-EA34EE22BF61}"/>
          </ac:spMkLst>
        </pc:spChg>
        <pc:spChg chg="add mod">
          <ac:chgData name="Marianne Lefsaker Johansson" userId="45b1e3a2-7ce7-4f4a-b69b-eac7fbe43e7f" providerId="ADAL" clId="{125EB4E6-A70F-46A7-B292-3B19C86EA5D7}" dt="2025-06-17T11:11:36.375" v="136"/>
          <ac:spMkLst>
            <pc:docMk/>
            <pc:sldMk cId="3470835159" sldId="4809"/>
            <ac:spMk id="14" creationId="{0081BF0C-97C2-9D46-8D4B-6E254C2AC22F}"/>
          </ac:spMkLst>
        </pc:spChg>
        <pc:grpChg chg="add mod">
          <ac:chgData name="Marianne Lefsaker Johansson" userId="45b1e3a2-7ce7-4f4a-b69b-eac7fbe43e7f" providerId="ADAL" clId="{125EB4E6-A70F-46A7-B292-3B19C86EA5D7}" dt="2025-06-17T11:11:36.375" v="136"/>
          <ac:grpSpMkLst>
            <pc:docMk/>
            <pc:sldMk cId="3470835159" sldId="4809"/>
            <ac:grpSpMk id="5" creationId="{92B4A0A4-5711-5406-F7A7-29A13FD1C5E5}"/>
          </ac:grpSpMkLst>
        </pc:grpChg>
        <pc:graphicFrameChg chg="mod">
          <ac:chgData name="Marianne Lefsaker Johansson" userId="45b1e3a2-7ce7-4f4a-b69b-eac7fbe43e7f" providerId="ADAL" clId="{125EB4E6-A70F-46A7-B292-3B19C86EA5D7}" dt="2025-06-17T11:23:24.426" v="317"/>
          <ac:graphicFrameMkLst>
            <pc:docMk/>
            <pc:sldMk cId="3470835159" sldId="4809"/>
            <ac:graphicFrameMk id="3" creationId="{B432371D-8907-2BC6-72D3-66EB1FEAFE82}"/>
          </ac:graphicFrameMkLst>
        </pc:graphicFrameChg>
        <pc:graphicFrameChg chg="mod">
          <ac:chgData name="Marianne Lefsaker Johansson" userId="45b1e3a2-7ce7-4f4a-b69b-eac7fbe43e7f" providerId="ADAL" clId="{125EB4E6-A70F-46A7-B292-3B19C86EA5D7}" dt="2025-06-17T11:14:28.868" v="195"/>
          <ac:graphicFrameMkLst>
            <pc:docMk/>
            <pc:sldMk cId="3470835159" sldId="4809"/>
            <ac:graphicFrameMk id="23" creationId="{F4A6D6AE-D25C-ACF9-27A5-998FFAD9342B}"/>
          </ac:graphicFrameMkLst>
        </pc:graphicFrameChg>
        <pc:cxnChg chg="mod">
          <ac:chgData name="Marianne Lefsaker Johansson" userId="45b1e3a2-7ce7-4f4a-b69b-eac7fbe43e7f" providerId="ADAL" clId="{125EB4E6-A70F-46A7-B292-3B19C86EA5D7}" dt="2025-06-17T11:11:36.375" v="136"/>
          <ac:cxnSpMkLst>
            <pc:docMk/>
            <pc:sldMk cId="3470835159" sldId="4809"/>
            <ac:cxnSpMk id="6" creationId="{69696C22-FDF9-F1E1-E108-CE03ECD0F9C0}"/>
          </ac:cxnSpMkLst>
        </pc:cxnChg>
      </pc:sldChg>
    </pc:docChg>
  </pc:docChgLst>
  <pc:docChgLst>
    <pc:chgData name="Marianne Lefsaker Johansson" userId="S::mlj@osloeconomics.no::45b1e3a2-7ce7-4f4a-b69b-eac7fbe43e7f" providerId="AD" clId="Web-{FE325DF3-E884-45E8-AF5F-57B90949DC70}"/>
    <pc:docChg chg="modSld">
      <pc:chgData name="Marianne Lefsaker Johansson" userId="S::mlj@osloeconomics.no::45b1e3a2-7ce7-4f4a-b69b-eac7fbe43e7f" providerId="AD" clId="Web-{FE325DF3-E884-45E8-AF5F-57B90949DC70}" dt="2025-06-20T09:44:27.725" v="6" actId="20577"/>
      <pc:docMkLst>
        <pc:docMk/>
      </pc:docMkLst>
      <pc:sldChg chg="modSp">
        <pc:chgData name="Marianne Lefsaker Johansson" userId="S::mlj@osloeconomics.no::45b1e3a2-7ce7-4f4a-b69b-eac7fbe43e7f" providerId="AD" clId="Web-{FE325DF3-E884-45E8-AF5F-57B90949DC70}" dt="2025-06-20T09:41:06.036" v="5" actId="20577"/>
        <pc:sldMkLst>
          <pc:docMk/>
          <pc:sldMk cId="3391351997" sldId="4801"/>
        </pc:sldMkLst>
        <pc:spChg chg="mod">
          <ac:chgData name="Marianne Lefsaker Johansson" userId="S::mlj@osloeconomics.no::45b1e3a2-7ce7-4f4a-b69b-eac7fbe43e7f" providerId="AD" clId="Web-{FE325DF3-E884-45E8-AF5F-57B90949DC70}" dt="2025-06-20T09:41:06.036" v="5" actId="20577"/>
          <ac:spMkLst>
            <pc:docMk/>
            <pc:sldMk cId="3391351997" sldId="4801"/>
            <ac:spMk id="24" creationId="{89D36014-21B0-9D3A-68BB-961874C7ACE0}"/>
          </ac:spMkLst>
        </pc:spChg>
      </pc:sldChg>
      <pc:sldChg chg="modSp">
        <pc:chgData name="Marianne Lefsaker Johansson" userId="S::mlj@osloeconomics.no::45b1e3a2-7ce7-4f4a-b69b-eac7fbe43e7f" providerId="AD" clId="Web-{FE325DF3-E884-45E8-AF5F-57B90949DC70}" dt="2025-06-20T09:44:27.725" v="6" actId="20577"/>
        <pc:sldMkLst>
          <pc:docMk/>
          <pc:sldMk cId="866634219" sldId="4807"/>
        </pc:sldMkLst>
        <pc:spChg chg="mod">
          <ac:chgData name="Marianne Lefsaker Johansson" userId="S::mlj@osloeconomics.no::45b1e3a2-7ce7-4f4a-b69b-eac7fbe43e7f" providerId="AD" clId="Web-{FE325DF3-E884-45E8-AF5F-57B90949DC70}" dt="2025-06-20T09:44:27.725" v="6" actId="20577"/>
          <ac:spMkLst>
            <pc:docMk/>
            <pc:sldMk cId="866634219" sldId="4807"/>
            <ac:spMk id="7" creationId="{49D61E03-625E-D4CD-0495-998875C6D349}"/>
          </ac:spMkLst>
        </pc:spChg>
      </pc:sldChg>
      <pc:sldChg chg="modSp">
        <pc:chgData name="Marianne Lefsaker Johansson" userId="S::mlj@osloeconomics.no::45b1e3a2-7ce7-4f4a-b69b-eac7fbe43e7f" providerId="AD" clId="Web-{FE325DF3-E884-45E8-AF5F-57B90949DC70}" dt="2025-06-20T09:32:57.279" v="0" actId="1076"/>
        <pc:sldMkLst>
          <pc:docMk/>
          <pc:sldMk cId="3470835159" sldId="4809"/>
        </pc:sldMkLst>
        <pc:graphicFrameChg chg="mod">
          <ac:chgData name="Marianne Lefsaker Johansson" userId="S::mlj@osloeconomics.no::45b1e3a2-7ce7-4f4a-b69b-eac7fbe43e7f" providerId="AD" clId="Web-{FE325DF3-E884-45E8-AF5F-57B90949DC70}" dt="2025-06-20T09:32:57.279" v="0" actId="1076"/>
          <ac:graphicFrameMkLst>
            <pc:docMk/>
            <pc:sldMk cId="3470835159" sldId="4809"/>
            <ac:graphicFrameMk id="3" creationId="{B432371D-8907-2BC6-72D3-66EB1FEAFE82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osloeconomicsas.sharepoint.com/sites/KUD-kulturbygg/Shared%20Documents/General/8.%20Sp&#248;rreunders&#248;kelse/R&#229;data%20endelig,%201211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osloeconomicsas.sharepoint.com/sites/KUD-kulturbygg/Shared%20Documents/General/8.%20Sp&#248;rreunders&#248;kelse/R&#229;data%20endelig,%201211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osloeconomicsas.sharepoint.com/sites/KUD-kulturbygg/Shared%20Documents/General/8.%20Sp&#248;rreunders&#248;kelse/R&#229;data%20endelig,%2012112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osloeconomicsas.sharepoint.com/sites/KUD-kulturbygg/Shared%20Documents/General/8.%20Sp&#248;rreunders&#248;kelse/R&#229;data%20endelig,%201211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osloeconomicsas.sharepoint.com/sites/KUD-kulturbygg/Shared%20Documents/General/8.%20Sp&#248;rreunders&#248;kelse/R&#229;data%20endelig,%2012112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_12B3_BD70A76E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osloeconomicsas.sharepoint.com/sites/KUD-kulturbygg/Shared%20Documents/General/5.%20Arbeidsdokumenter/Analyse%20av%20s&#248;knadsregister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osloeconomicsas.sharepoint.com/sites/KUD-kulturbygg/Shared%20Documents/General/5.%20Arbeidsdokumenter/Analyse%20av%20s&#248;knadsregister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osloeconomicsas.sharepoint.com/sites/KUD-kulturbygg/Shared%20Documents/General/5.%20Arbeidsdokumenter/Analyse%20av%20s&#248;knadsregister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nb-NO" sz="800" b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Hvilken arena/hvilke arenaer benytter dere for øving,</a:t>
            </a:r>
            <a:r>
              <a:rPr lang="nb-NO" sz="800" b="0" baseline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og fremvisning?</a:t>
            </a:r>
            <a:endParaRPr lang="nb-NO" b="0"/>
          </a:p>
        </c:rich>
      </c:tx>
      <c:layout>
        <c:manualLayout>
          <c:xMode val="edge"/>
          <c:yMode val="edge"/>
          <c:x val="0.2040355922723425"/>
          <c:y val="3.79279839501248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'Figurer til presentasjon'!$B$4</c:f>
              <c:strCache>
                <c:ptCount val="1"/>
                <c:pt idx="0">
                  <c:v>Øving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'Figurer til presentasjon'!$A$5:$A$15</c:f>
              <c:strCache>
                <c:ptCount val="11"/>
                <c:pt idx="0">
                  <c:v>Skole</c:v>
                </c:pt>
                <c:pt idx="1">
                  <c:v>Samfunnshus</c:v>
                </c:pt>
                <c:pt idx="2">
                  <c:v>Kulturhus</c:v>
                </c:pt>
                <c:pt idx="3">
                  <c:v>Fritidsklubb</c:v>
                </c:pt>
                <c:pt idx="4">
                  <c:v>Konsertsted</c:v>
                </c:pt>
                <c:pt idx="5">
                  <c:v>Bibliotek</c:v>
                </c:pt>
                <c:pt idx="6">
                  <c:v>Galleri </c:v>
                </c:pt>
                <c:pt idx="7">
                  <c:v>Museum</c:v>
                </c:pt>
                <c:pt idx="8">
                  <c:v>Kirkebygg</c:v>
                </c:pt>
                <c:pt idx="9">
                  <c:v>Menighetshus</c:v>
                </c:pt>
                <c:pt idx="10">
                  <c:v>Annet</c:v>
                </c:pt>
              </c:strCache>
            </c:strRef>
          </c:cat>
          <c:val>
            <c:numRef>
              <c:f>'Figurer til presentasjon'!$B$5:$B$15</c:f>
              <c:numCache>
                <c:formatCode>0%</c:formatCode>
                <c:ptCount val="11"/>
                <c:pt idx="0">
                  <c:v>0.56382978723404253</c:v>
                </c:pt>
                <c:pt idx="1">
                  <c:v>0.28014184397163122</c:v>
                </c:pt>
                <c:pt idx="2">
                  <c:v>0.23049645390070922</c:v>
                </c:pt>
                <c:pt idx="3">
                  <c:v>4.2553191489361701E-2</c:v>
                </c:pt>
                <c:pt idx="4">
                  <c:v>8.5106382978723402E-2</c:v>
                </c:pt>
                <c:pt idx="5">
                  <c:v>1.0638297872340425E-2</c:v>
                </c:pt>
                <c:pt idx="6">
                  <c:v>7.0921985815602835E-3</c:v>
                </c:pt>
                <c:pt idx="7">
                  <c:v>1.0638297872340425E-2</c:v>
                </c:pt>
                <c:pt idx="8">
                  <c:v>0.10283687943262411</c:v>
                </c:pt>
                <c:pt idx="9">
                  <c:v>7.0921985815602842E-2</c:v>
                </c:pt>
                <c:pt idx="10">
                  <c:v>0.1524822695035461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77-4DA4-83B5-CF7B79E8B1CE}"/>
            </c:ext>
          </c:extLst>
        </c:ser>
        <c:ser>
          <c:idx val="1"/>
          <c:order val="1"/>
          <c:tx>
            <c:strRef>
              <c:f>'Figurer til presentasjon'!$C$4</c:f>
              <c:strCache>
                <c:ptCount val="1"/>
                <c:pt idx="0">
                  <c:v>Fremvisning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'Figurer til presentasjon'!$A$5:$A$15</c:f>
              <c:strCache>
                <c:ptCount val="11"/>
                <c:pt idx="0">
                  <c:v>Skole</c:v>
                </c:pt>
                <c:pt idx="1">
                  <c:v>Samfunnshus</c:v>
                </c:pt>
                <c:pt idx="2">
                  <c:v>Kulturhus</c:v>
                </c:pt>
                <c:pt idx="3">
                  <c:v>Fritidsklubb</c:v>
                </c:pt>
                <c:pt idx="4">
                  <c:v>Konsertsted</c:v>
                </c:pt>
                <c:pt idx="5">
                  <c:v>Bibliotek</c:v>
                </c:pt>
                <c:pt idx="6">
                  <c:v>Galleri </c:v>
                </c:pt>
                <c:pt idx="7">
                  <c:v>Museum</c:v>
                </c:pt>
                <c:pt idx="8">
                  <c:v>Kirkebygg</c:v>
                </c:pt>
                <c:pt idx="9">
                  <c:v>Menighetshus</c:v>
                </c:pt>
                <c:pt idx="10">
                  <c:v>Annet</c:v>
                </c:pt>
              </c:strCache>
            </c:strRef>
          </c:cat>
          <c:val>
            <c:numRef>
              <c:f>'Figurer til presentasjon'!$C$5:$C$15</c:f>
              <c:numCache>
                <c:formatCode>0%</c:formatCode>
                <c:ptCount val="11"/>
                <c:pt idx="0">
                  <c:v>0.43307086614173229</c:v>
                </c:pt>
                <c:pt idx="1">
                  <c:v>0.44094488188976377</c:v>
                </c:pt>
                <c:pt idx="2">
                  <c:v>0.55511811023622049</c:v>
                </c:pt>
                <c:pt idx="3">
                  <c:v>1.1811023622047244E-2</c:v>
                </c:pt>
                <c:pt idx="4">
                  <c:v>0.41338582677165353</c:v>
                </c:pt>
                <c:pt idx="5">
                  <c:v>4.3307086614173228E-2</c:v>
                </c:pt>
                <c:pt idx="6">
                  <c:v>3.5433070866141732E-2</c:v>
                </c:pt>
                <c:pt idx="7">
                  <c:v>4.7244094488188976E-2</c:v>
                </c:pt>
                <c:pt idx="8">
                  <c:v>0.57480314960629919</c:v>
                </c:pt>
                <c:pt idx="9">
                  <c:v>7.0866141732283464E-2</c:v>
                </c:pt>
                <c:pt idx="10">
                  <c:v>0.14173228346456693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77-4DA4-83B5-CF7B79E8B1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4868783"/>
        <c:axId val="1014871183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'Figurer til presentasjon'!$D$4</c15:sqref>
                        </c15:formulaRef>
                      </c:ext>
                    </c:extLst>
                    <c:strCache>
                      <c:ptCount val="1"/>
                      <c:pt idx="0">
                        <c:v>Møteplass, dialog, samhandling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'Figurer til presentasjon'!$A$5:$A$15</c15:sqref>
                        </c15:formulaRef>
                      </c:ext>
                    </c:extLst>
                    <c:strCache>
                      <c:ptCount val="11"/>
                      <c:pt idx="0">
                        <c:v>Skole</c:v>
                      </c:pt>
                      <c:pt idx="1">
                        <c:v>Samfunnshus</c:v>
                      </c:pt>
                      <c:pt idx="2">
                        <c:v>Kulturhus</c:v>
                      </c:pt>
                      <c:pt idx="3">
                        <c:v>Fritidsklubb</c:v>
                      </c:pt>
                      <c:pt idx="4">
                        <c:v>Konsertsted</c:v>
                      </c:pt>
                      <c:pt idx="5">
                        <c:v>Bibliotek</c:v>
                      </c:pt>
                      <c:pt idx="6">
                        <c:v>Galleri </c:v>
                      </c:pt>
                      <c:pt idx="7">
                        <c:v>Museum</c:v>
                      </c:pt>
                      <c:pt idx="8">
                        <c:v>Kirkebygg</c:v>
                      </c:pt>
                      <c:pt idx="9">
                        <c:v>Menighetshus</c:v>
                      </c:pt>
                      <c:pt idx="10">
                        <c:v>Annet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'Figurer til presentasjon'!$D$5:$D$15</c15:sqref>
                        </c15:formulaRef>
                      </c:ext>
                    </c:extLst>
                    <c:numCache>
                      <c:formatCode>0%</c:formatCode>
                      <c:ptCount val="11"/>
                      <c:pt idx="0">
                        <c:v>0.36956521739130432</c:v>
                      </c:pt>
                      <c:pt idx="1">
                        <c:v>0.49275362318840582</c:v>
                      </c:pt>
                      <c:pt idx="2">
                        <c:v>0.2391304347826087</c:v>
                      </c:pt>
                      <c:pt idx="3">
                        <c:v>4.3478260869565216E-2</c:v>
                      </c:pt>
                      <c:pt idx="4">
                        <c:v>5.7971014492753624E-2</c:v>
                      </c:pt>
                      <c:pt idx="5">
                        <c:v>5.0724637681159424E-2</c:v>
                      </c:pt>
                      <c:pt idx="6">
                        <c:v>2.8985507246376812E-2</c:v>
                      </c:pt>
                      <c:pt idx="7">
                        <c:v>2.1739130434782608E-2</c:v>
                      </c:pt>
                      <c:pt idx="8">
                        <c:v>7.9710144927536225E-2</c:v>
                      </c:pt>
                      <c:pt idx="9">
                        <c:v>5.0724637681159424E-2</c:v>
                      </c:pt>
                      <c:pt idx="1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1577-4DA4-83B5-CF7B79E8B1CE}"/>
                  </c:ext>
                </c:extLst>
              </c15:ser>
            </c15:filteredBarSeries>
          </c:ext>
        </c:extLst>
      </c:barChart>
      <c:catAx>
        <c:axId val="1014868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014871183"/>
        <c:crosses val="autoZero"/>
        <c:auto val="1"/>
        <c:lblAlgn val="ctr"/>
        <c:lblOffset val="100"/>
        <c:noMultiLvlLbl val="0"/>
      </c:catAx>
      <c:valAx>
        <c:axId val="1014871183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014868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nb-NO" sz="800"/>
              <a:t>Øvingsarenaene er tilgjengelig for våre medlemmer med hensyn til.. </a:t>
            </a:r>
          </a:p>
        </c:rich>
      </c:tx>
      <c:layout>
        <c:manualLayout>
          <c:xMode val="edge"/>
          <c:yMode val="edge"/>
          <c:x val="8.4099897215659719E-2"/>
          <c:y val="3.28498966650888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6.5518726690918835E-2"/>
          <c:y val="0.19476471766448092"/>
          <c:w val="0.36378170764208018"/>
          <c:h val="0.556008103836712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'[Rådata endelig, 121124.xlsx]Figurer til presentasjon'!$A$20</c:f>
              <c:strCache>
                <c:ptCount val="1"/>
                <c:pt idx="0">
                  <c:v>Helt enig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presentasjon'!$B$19:$E$19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presentasjon'!$B$20:$E$20</c:f>
              <c:numCache>
                <c:formatCode>0%</c:formatCode>
                <c:ptCount val="4"/>
                <c:pt idx="0">
                  <c:v>0.65201465201465203</c:v>
                </c:pt>
                <c:pt idx="1">
                  <c:v>0.32720588235294118</c:v>
                </c:pt>
                <c:pt idx="2">
                  <c:v>0.52898550724637683</c:v>
                </c:pt>
                <c:pt idx="3">
                  <c:v>0.34172661870503596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8D-4E70-8F36-BEF19D12FE68}"/>
            </c:ext>
          </c:extLst>
        </c:ser>
        <c:ser>
          <c:idx val="1"/>
          <c:order val="1"/>
          <c:tx>
            <c:strRef>
              <c:f>'[Rådata endelig, 121124.xlsx]Figurer til presentasjon'!$A$21</c:f>
              <c:strCache>
                <c:ptCount val="1"/>
                <c:pt idx="0">
                  <c:v>Ganske enig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presentasjon'!$B$19:$E$19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presentasjon'!$B$21:$E$21</c:f>
              <c:numCache>
                <c:formatCode>0%</c:formatCode>
                <c:ptCount val="4"/>
                <c:pt idx="0">
                  <c:v>0.13186813186813187</c:v>
                </c:pt>
                <c:pt idx="1">
                  <c:v>0.25367647058823528</c:v>
                </c:pt>
                <c:pt idx="2">
                  <c:v>0.35869565217391303</c:v>
                </c:pt>
                <c:pt idx="3">
                  <c:v>0.3273381294964029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8D-4E70-8F36-BEF19D12FE68}"/>
            </c:ext>
          </c:extLst>
        </c:ser>
        <c:ser>
          <c:idx val="2"/>
          <c:order val="2"/>
          <c:tx>
            <c:strRef>
              <c:f>'[Rådata endelig, 121124.xlsx]Figurer til presentasjon'!$A$22</c:f>
              <c:strCache>
                <c:ptCount val="1"/>
                <c:pt idx="0">
                  <c:v>Litt enig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presentasjon'!$B$19:$E$19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presentasjon'!$B$22:$E$22</c:f>
              <c:numCache>
                <c:formatCode>0%</c:formatCode>
                <c:ptCount val="4"/>
                <c:pt idx="0">
                  <c:v>3.6630036630036632E-2</c:v>
                </c:pt>
                <c:pt idx="1">
                  <c:v>0.12867647058823528</c:v>
                </c:pt>
                <c:pt idx="2">
                  <c:v>6.5217391304347824E-2</c:v>
                </c:pt>
                <c:pt idx="3">
                  <c:v>9.7122302158273388E-2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8D-4E70-8F36-BEF19D12FE68}"/>
            </c:ext>
          </c:extLst>
        </c:ser>
        <c:ser>
          <c:idx val="3"/>
          <c:order val="3"/>
          <c:tx>
            <c:strRef>
              <c:f>'[Rådata endelig, 121124.xlsx]Figurer til presentasjon'!$A$23</c:f>
              <c:strCache>
                <c:ptCount val="1"/>
                <c:pt idx="0">
                  <c:v>Litt uenig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presentasjon'!$B$19:$E$19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presentasjon'!$B$23:$E$23</c:f>
              <c:numCache>
                <c:formatCode>0%</c:formatCode>
                <c:ptCount val="4"/>
                <c:pt idx="0">
                  <c:v>4.0293040293040296E-2</c:v>
                </c:pt>
                <c:pt idx="1">
                  <c:v>7.3529411764705885E-2</c:v>
                </c:pt>
                <c:pt idx="2">
                  <c:v>1.8115942028985508E-2</c:v>
                </c:pt>
                <c:pt idx="3">
                  <c:v>7.1942446043165464E-2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8D-4E70-8F36-BEF19D12FE68}"/>
            </c:ext>
          </c:extLst>
        </c:ser>
        <c:ser>
          <c:idx val="4"/>
          <c:order val="4"/>
          <c:tx>
            <c:strRef>
              <c:f>'[Rådata endelig, 121124.xlsx]Figurer til presentasjon'!$A$24</c:f>
              <c:strCache>
                <c:ptCount val="1"/>
                <c:pt idx="0">
                  <c:v>Ganske uenig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presentasjon'!$B$19:$E$19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presentasjon'!$B$24:$E$24</c:f>
              <c:numCache>
                <c:formatCode>0%</c:formatCode>
                <c:ptCount val="4"/>
                <c:pt idx="0">
                  <c:v>6.5934065934065936E-2</c:v>
                </c:pt>
                <c:pt idx="1">
                  <c:v>0.11397058823529412</c:v>
                </c:pt>
                <c:pt idx="2">
                  <c:v>2.1739130434782608E-2</c:v>
                </c:pt>
                <c:pt idx="3">
                  <c:v>9.3525179856115109E-2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8D-4E70-8F36-BEF19D12FE68}"/>
            </c:ext>
          </c:extLst>
        </c:ser>
        <c:ser>
          <c:idx val="5"/>
          <c:order val="5"/>
          <c:tx>
            <c:strRef>
              <c:f>'[Rådata endelig, 121124.xlsx]Figurer til presentasjon'!$A$25</c:f>
              <c:strCache>
                <c:ptCount val="1"/>
                <c:pt idx="0">
                  <c:v>Helt uenig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presentasjon'!$B$19:$E$19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presentasjon'!$B$25:$E$25</c:f>
              <c:numCache>
                <c:formatCode>0%</c:formatCode>
                <c:ptCount val="4"/>
                <c:pt idx="0">
                  <c:v>2.9304029304029304E-2</c:v>
                </c:pt>
                <c:pt idx="1">
                  <c:v>9.5588235294117641E-2</c:v>
                </c:pt>
                <c:pt idx="2">
                  <c:v>3.6231884057971015E-3</c:v>
                </c:pt>
                <c:pt idx="3">
                  <c:v>6.1151079136690649E-2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88D-4E70-8F36-BEF19D12FE68}"/>
            </c:ext>
          </c:extLst>
        </c:ser>
        <c:ser>
          <c:idx val="6"/>
          <c:order val="6"/>
          <c:tx>
            <c:strRef>
              <c:f>'[Rådata endelig, 121124.xlsx]Figurer til presentasjon'!$A$26</c:f>
              <c:strCache>
                <c:ptCount val="1"/>
                <c:pt idx="0">
                  <c:v>Vet ikke</c:v>
                </c:pt>
              </c:strCache>
            </c:strRef>
          </c:tx>
          <c:spPr>
            <a:solidFill>
              <a:srgbClr val="939598"/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presentasjon'!$B$19:$E$19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presentasjon'!$B$26:$E$26</c:f>
              <c:numCache>
                <c:formatCode>0%</c:formatCode>
                <c:ptCount val="4"/>
                <c:pt idx="0">
                  <c:v>4.3956043956043959E-2</c:v>
                </c:pt>
                <c:pt idx="1">
                  <c:v>7.3529411764705881E-3</c:v>
                </c:pt>
                <c:pt idx="2">
                  <c:v>3.6231884057971015E-3</c:v>
                </c:pt>
                <c:pt idx="3">
                  <c:v>7.1942446043165471E-3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88D-4E70-8F36-BEF19D12FE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00131888"/>
        <c:axId val="1600120368"/>
      </c:barChart>
      <c:catAx>
        <c:axId val="1600131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00120368"/>
        <c:crosses val="autoZero"/>
        <c:auto val="1"/>
        <c:lblAlgn val="ctr"/>
        <c:lblOffset val="100"/>
        <c:noMultiLvlLbl val="0"/>
      </c:catAx>
      <c:valAx>
        <c:axId val="160012036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00131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459784985324657"/>
          <c:y val="0.88214097261560187"/>
          <c:w val="0.51647509923864976"/>
          <c:h val="8.89440051525192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nb-NO" sz="800"/>
              <a:t>Øvingsarenaene er egnede for våre medlemmer med hensyn til…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21229662811366734"/>
          <c:y val="0.17792735622907713"/>
          <c:w val="0.76207146183049146"/>
          <c:h val="0.573140794838680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'[Rådata endelig, 121124.xlsx]Figurer til presentasjon'!$A$31</c:f>
              <c:strCache>
                <c:ptCount val="1"/>
                <c:pt idx="0">
                  <c:v>Helt enig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presentasjon'!$B$30:$G$30</c:f>
              <c:strCache>
                <c:ptCount val="6"/>
                <c:pt idx="0">
                  <c:v>Størrelse</c:v>
                </c:pt>
                <c:pt idx="1">
                  <c:v>Teknisk utstyr</c:v>
                </c:pt>
                <c:pt idx="2">
                  <c:v>Dimensjoner</c:v>
                </c:pt>
                <c:pt idx="3">
                  <c:v>Akustikk</c:v>
                </c:pt>
                <c:pt idx="4">
                  <c:v>Lysforhold</c:v>
                </c:pt>
                <c:pt idx="5">
                  <c:v>Lagerforhold</c:v>
                </c:pt>
              </c:strCache>
            </c:strRef>
          </c:cat>
          <c:val>
            <c:numRef>
              <c:f>'[Rådata endelig, 121124.xlsx]Figurer til presentasjon'!$B$31:$G$31</c:f>
              <c:numCache>
                <c:formatCode>0%</c:formatCode>
                <c:ptCount val="6"/>
                <c:pt idx="0">
                  <c:v>0.25555555555555554</c:v>
                </c:pt>
                <c:pt idx="1">
                  <c:v>0.19855595667870035</c:v>
                </c:pt>
                <c:pt idx="2">
                  <c:v>0.25555555555555554</c:v>
                </c:pt>
                <c:pt idx="3">
                  <c:v>0.20216606498194944</c:v>
                </c:pt>
                <c:pt idx="4">
                  <c:v>0.24909747292418771</c:v>
                </c:pt>
                <c:pt idx="5">
                  <c:v>0.32377049180327871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33-4773-A3DA-40C993FAB7FD}"/>
            </c:ext>
          </c:extLst>
        </c:ser>
        <c:ser>
          <c:idx val="1"/>
          <c:order val="1"/>
          <c:tx>
            <c:strRef>
              <c:f>'[Rådata endelig, 121124.xlsx]Figurer til presentasjon'!$A$32</c:f>
              <c:strCache>
                <c:ptCount val="1"/>
                <c:pt idx="0">
                  <c:v>Ganske enig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presentasjon'!$B$30:$G$30</c:f>
              <c:strCache>
                <c:ptCount val="6"/>
                <c:pt idx="0">
                  <c:v>Størrelse</c:v>
                </c:pt>
                <c:pt idx="1">
                  <c:v>Teknisk utstyr</c:v>
                </c:pt>
                <c:pt idx="2">
                  <c:v>Dimensjoner</c:v>
                </c:pt>
                <c:pt idx="3">
                  <c:v>Akustikk</c:v>
                </c:pt>
                <c:pt idx="4">
                  <c:v>Lysforhold</c:v>
                </c:pt>
                <c:pt idx="5">
                  <c:v>Lagerforhold</c:v>
                </c:pt>
              </c:strCache>
            </c:strRef>
          </c:cat>
          <c:val>
            <c:numRef>
              <c:f>'[Rådata endelig, 121124.xlsx]Figurer til presentasjon'!$B$32:$G$32</c:f>
              <c:numCache>
                <c:formatCode>0%</c:formatCode>
                <c:ptCount val="6"/>
                <c:pt idx="0">
                  <c:v>0.2814814814814815</c:v>
                </c:pt>
                <c:pt idx="1">
                  <c:v>0.22382671480144403</c:v>
                </c:pt>
                <c:pt idx="2">
                  <c:v>0.2814814814814815</c:v>
                </c:pt>
                <c:pt idx="3">
                  <c:v>0.19133574007220217</c:v>
                </c:pt>
                <c:pt idx="4">
                  <c:v>0.27797833935018051</c:v>
                </c:pt>
                <c:pt idx="5">
                  <c:v>0.20081967213114754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33-4773-A3DA-40C993FAB7FD}"/>
            </c:ext>
          </c:extLst>
        </c:ser>
        <c:ser>
          <c:idx val="2"/>
          <c:order val="2"/>
          <c:tx>
            <c:strRef>
              <c:f>'[Rådata endelig, 121124.xlsx]Figurer til presentasjon'!$A$33</c:f>
              <c:strCache>
                <c:ptCount val="1"/>
                <c:pt idx="0">
                  <c:v>Litt enig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presentasjon'!$B$30:$G$30</c:f>
              <c:strCache>
                <c:ptCount val="6"/>
                <c:pt idx="0">
                  <c:v>Størrelse</c:v>
                </c:pt>
                <c:pt idx="1">
                  <c:v>Teknisk utstyr</c:v>
                </c:pt>
                <c:pt idx="2">
                  <c:v>Dimensjoner</c:v>
                </c:pt>
                <c:pt idx="3">
                  <c:v>Akustikk</c:v>
                </c:pt>
                <c:pt idx="4">
                  <c:v>Lysforhold</c:v>
                </c:pt>
                <c:pt idx="5">
                  <c:v>Lagerforhold</c:v>
                </c:pt>
              </c:strCache>
            </c:strRef>
          </c:cat>
          <c:val>
            <c:numRef>
              <c:f>'[Rådata endelig, 121124.xlsx]Figurer til presentasjon'!$B$33:$G$33</c:f>
              <c:numCache>
                <c:formatCode>0%</c:formatCode>
                <c:ptCount val="6"/>
                <c:pt idx="0">
                  <c:v>0.17037037037037037</c:v>
                </c:pt>
                <c:pt idx="1">
                  <c:v>0.16967509025270758</c:v>
                </c:pt>
                <c:pt idx="2">
                  <c:v>0.17037037037037037</c:v>
                </c:pt>
                <c:pt idx="3">
                  <c:v>0.16606498194945848</c:v>
                </c:pt>
                <c:pt idx="4">
                  <c:v>0.16606498194945848</c:v>
                </c:pt>
                <c:pt idx="5">
                  <c:v>0.11065573770491803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33-4773-A3DA-40C993FAB7FD}"/>
            </c:ext>
          </c:extLst>
        </c:ser>
        <c:ser>
          <c:idx val="3"/>
          <c:order val="3"/>
          <c:tx>
            <c:strRef>
              <c:f>'[Rådata endelig, 121124.xlsx]Figurer til presentasjon'!$A$34</c:f>
              <c:strCache>
                <c:ptCount val="1"/>
                <c:pt idx="0">
                  <c:v>Litt uenig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presentasjon'!$B$30:$G$30</c:f>
              <c:strCache>
                <c:ptCount val="6"/>
                <c:pt idx="0">
                  <c:v>Størrelse</c:v>
                </c:pt>
                <c:pt idx="1">
                  <c:v>Teknisk utstyr</c:v>
                </c:pt>
                <c:pt idx="2">
                  <c:v>Dimensjoner</c:v>
                </c:pt>
                <c:pt idx="3">
                  <c:v>Akustikk</c:v>
                </c:pt>
                <c:pt idx="4">
                  <c:v>Lysforhold</c:v>
                </c:pt>
                <c:pt idx="5">
                  <c:v>Lagerforhold</c:v>
                </c:pt>
              </c:strCache>
            </c:strRef>
          </c:cat>
          <c:val>
            <c:numRef>
              <c:f>'[Rådata endelig, 121124.xlsx]Figurer til presentasjon'!$B$34:$G$34</c:f>
              <c:numCache>
                <c:formatCode>0%</c:formatCode>
                <c:ptCount val="6"/>
                <c:pt idx="0">
                  <c:v>7.0370370370370375E-2</c:v>
                </c:pt>
                <c:pt idx="1">
                  <c:v>9.0252707581227443E-2</c:v>
                </c:pt>
                <c:pt idx="2">
                  <c:v>7.0370370370370375E-2</c:v>
                </c:pt>
                <c:pt idx="3">
                  <c:v>0.10108303249097472</c:v>
                </c:pt>
                <c:pt idx="4">
                  <c:v>8.6642599277978335E-2</c:v>
                </c:pt>
                <c:pt idx="5">
                  <c:v>0.11065573770491803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F33-4773-A3DA-40C993FAB7FD}"/>
            </c:ext>
          </c:extLst>
        </c:ser>
        <c:ser>
          <c:idx val="4"/>
          <c:order val="4"/>
          <c:tx>
            <c:strRef>
              <c:f>'[Rådata endelig, 121124.xlsx]Figurer til presentasjon'!$A$35</c:f>
              <c:strCache>
                <c:ptCount val="1"/>
                <c:pt idx="0">
                  <c:v>Ganske uenig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presentasjon'!$B$30:$G$30</c:f>
              <c:strCache>
                <c:ptCount val="6"/>
                <c:pt idx="0">
                  <c:v>Størrelse</c:v>
                </c:pt>
                <c:pt idx="1">
                  <c:v>Teknisk utstyr</c:v>
                </c:pt>
                <c:pt idx="2">
                  <c:v>Dimensjoner</c:v>
                </c:pt>
                <c:pt idx="3">
                  <c:v>Akustikk</c:v>
                </c:pt>
                <c:pt idx="4">
                  <c:v>Lysforhold</c:v>
                </c:pt>
                <c:pt idx="5">
                  <c:v>Lagerforhold</c:v>
                </c:pt>
              </c:strCache>
            </c:strRef>
          </c:cat>
          <c:val>
            <c:numRef>
              <c:f>'[Rådata endelig, 121124.xlsx]Figurer til presentasjon'!$B$35:$G$35</c:f>
              <c:numCache>
                <c:formatCode>0%</c:formatCode>
                <c:ptCount val="6"/>
                <c:pt idx="0">
                  <c:v>0.11851851851851852</c:v>
                </c:pt>
                <c:pt idx="1">
                  <c:v>0.11191335740072202</c:v>
                </c:pt>
                <c:pt idx="2">
                  <c:v>0.11851851851851852</c:v>
                </c:pt>
                <c:pt idx="3">
                  <c:v>0.15162454873646208</c:v>
                </c:pt>
                <c:pt idx="4">
                  <c:v>0.10830324909747292</c:v>
                </c:pt>
                <c:pt idx="5">
                  <c:v>0.12704918032786885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33-4773-A3DA-40C993FAB7FD}"/>
            </c:ext>
          </c:extLst>
        </c:ser>
        <c:ser>
          <c:idx val="5"/>
          <c:order val="5"/>
          <c:tx>
            <c:strRef>
              <c:f>'[Rådata endelig, 121124.xlsx]Figurer til presentasjon'!$A$36</c:f>
              <c:strCache>
                <c:ptCount val="1"/>
                <c:pt idx="0">
                  <c:v>Helt uenig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presentasjon'!$B$30:$G$30</c:f>
              <c:strCache>
                <c:ptCount val="6"/>
                <c:pt idx="0">
                  <c:v>Størrelse</c:v>
                </c:pt>
                <c:pt idx="1">
                  <c:v>Teknisk utstyr</c:v>
                </c:pt>
                <c:pt idx="2">
                  <c:v>Dimensjoner</c:v>
                </c:pt>
                <c:pt idx="3">
                  <c:v>Akustikk</c:v>
                </c:pt>
                <c:pt idx="4">
                  <c:v>Lysforhold</c:v>
                </c:pt>
                <c:pt idx="5">
                  <c:v>Lagerforhold</c:v>
                </c:pt>
              </c:strCache>
            </c:strRef>
          </c:cat>
          <c:val>
            <c:numRef>
              <c:f>'[Rådata endelig, 121124.xlsx]Figurer til presentasjon'!$B$36:$G$36</c:f>
              <c:numCache>
                <c:formatCode>0%</c:formatCode>
                <c:ptCount val="6"/>
                <c:pt idx="0">
                  <c:v>8.8888888888888892E-2</c:v>
                </c:pt>
                <c:pt idx="1">
                  <c:v>0.1263537906137184</c:v>
                </c:pt>
                <c:pt idx="2">
                  <c:v>8.8888888888888892E-2</c:v>
                </c:pt>
                <c:pt idx="3">
                  <c:v>0.17328519855595667</c:v>
                </c:pt>
                <c:pt idx="4">
                  <c:v>0.10108303249097472</c:v>
                </c:pt>
                <c:pt idx="5">
                  <c:v>9.4262295081967207E-2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F33-4773-A3DA-40C993FAB7FD}"/>
            </c:ext>
          </c:extLst>
        </c:ser>
        <c:ser>
          <c:idx val="6"/>
          <c:order val="6"/>
          <c:tx>
            <c:strRef>
              <c:f>'[Rådata endelig, 121124.xlsx]Figurer til presentasjon'!$A$37</c:f>
              <c:strCache>
                <c:ptCount val="1"/>
                <c:pt idx="0">
                  <c:v>Vet ikke</c:v>
                </c:pt>
              </c:strCache>
            </c:strRef>
          </c:tx>
          <c:spPr>
            <a:solidFill>
              <a:srgbClr val="939598"/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presentasjon'!$B$30:$G$30</c:f>
              <c:strCache>
                <c:ptCount val="6"/>
                <c:pt idx="0">
                  <c:v>Størrelse</c:v>
                </c:pt>
                <c:pt idx="1">
                  <c:v>Teknisk utstyr</c:v>
                </c:pt>
                <c:pt idx="2">
                  <c:v>Dimensjoner</c:v>
                </c:pt>
                <c:pt idx="3">
                  <c:v>Akustikk</c:v>
                </c:pt>
                <c:pt idx="4">
                  <c:v>Lysforhold</c:v>
                </c:pt>
                <c:pt idx="5">
                  <c:v>Lagerforhold</c:v>
                </c:pt>
              </c:strCache>
            </c:strRef>
          </c:cat>
          <c:val>
            <c:numRef>
              <c:f>'[Rådata endelig, 121124.xlsx]Figurer til presentasjon'!$B$37:$G$37</c:f>
              <c:numCache>
                <c:formatCode>0%</c:formatCode>
                <c:ptCount val="6"/>
                <c:pt idx="0">
                  <c:v>1.4814814814814815E-2</c:v>
                </c:pt>
                <c:pt idx="1">
                  <c:v>7.9422382671480149E-2</c:v>
                </c:pt>
                <c:pt idx="2">
                  <c:v>1.4814814814814815E-2</c:v>
                </c:pt>
                <c:pt idx="3">
                  <c:v>1.444043321299639E-2</c:v>
                </c:pt>
                <c:pt idx="4">
                  <c:v>1.0830324909747292E-2</c:v>
                </c:pt>
                <c:pt idx="5">
                  <c:v>3.2786885245901641E-2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F33-4773-A3DA-40C993FAB7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23314448"/>
        <c:axId val="1823320688"/>
      </c:barChart>
      <c:catAx>
        <c:axId val="1823314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23320688"/>
        <c:crosses val="autoZero"/>
        <c:auto val="1"/>
        <c:lblAlgn val="ctr"/>
        <c:lblOffset val="100"/>
        <c:noMultiLvlLbl val="0"/>
      </c:catAx>
      <c:valAx>
        <c:axId val="1823320688"/>
        <c:scaling>
          <c:orientation val="minMax"/>
          <c:max val="0.70000000000000007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23314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nb-NO" sz="800"/>
              <a:t>Fremvisningsarenaene er tilgjengelige for våre medlemmer med hensyn til… </a:t>
            </a:r>
          </a:p>
        </c:rich>
      </c:tx>
      <c:layout>
        <c:manualLayout>
          <c:xMode val="edge"/>
          <c:yMode val="edge"/>
          <c:x val="6.2914829164135988E-2"/>
          <c:y val="3.18407561051359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6.5493305769223534E-2"/>
          <c:y val="0.26290340479192936"/>
          <c:w val="0.39585217991617599"/>
          <c:h val="0.417799766564193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'[Rådata endelig, 121124.xlsx]Figurer til presentasjon'!$A$46</c:f>
              <c:strCache>
                <c:ptCount val="1"/>
                <c:pt idx="0">
                  <c:v>Helt enig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presentasjon'!$B$45:$E$45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presentasjon'!$B$46:$E$46</c:f>
              <c:numCache>
                <c:formatCode>0%</c:formatCode>
                <c:ptCount val="4"/>
                <c:pt idx="0">
                  <c:v>0.32377049180327871</c:v>
                </c:pt>
                <c:pt idx="1">
                  <c:v>0.23949579831932774</c:v>
                </c:pt>
                <c:pt idx="2">
                  <c:v>0.41493775933609961</c:v>
                </c:pt>
                <c:pt idx="3">
                  <c:v>0.2231404958677686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45-4EB0-AB8C-9B68E7B9605E}"/>
            </c:ext>
          </c:extLst>
        </c:ser>
        <c:ser>
          <c:idx val="1"/>
          <c:order val="1"/>
          <c:tx>
            <c:strRef>
              <c:f>'[Rådata endelig, 121124.xlsx]Figurer til presentasjon'!$A$47</c:f>
              <c:strCache>
                <c:ptCount val="1"/>
                <c:pt idx="0">
                  <c:v>Ganske enig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presentasjon'!$B$45:$E$45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presentasjon'!$B$47:$E$47</c:f>
              <c:numCache>
                <c:formatCode>0%</c:formatCode>
                <c:ptCount val="4"/>
                <c:pt idx="0">
                  <c:v>0.20081967213114754</c:v>
                </c:pt>
                <c:pt idx="1">
                  <c:v>0.42016806722689076</c:v>
                </c:pt>
                <c:pt idx="2">
                  <c:v>0.37759336099585061</c:v>
                </c:pt>
                <c:pt idx="3">
                  <c:v>0.29338842975206614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45-4EB0-AB8C-9B68E7B9605E}"/>
            </c:ext>
          </c:extLst>
        </c:ser>
        <c:ser>
          <c:idx val="2"/>
          <c:order val="2"/>
          <c:tx>
            <c:strRef>
              <c:f>'[Rådata endelig, 121124.xlsx]Figurer til presentasjon'!$A$48</c:f>
              <c:strCache>
                <c:ptCount val="1"/>
                <c:pt idx="0">
                  <c:v>Litt enig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presentasjon'!$B$45:$E$45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presentasjon'!$B$48:$E$48</c:f>
              <c:numCache>
                <c:formatCode>0%</c:formatCode>
                <c:ptCount val="4"/>
                <c:pt idx="0">
                  <c:v>0.11065573770491803</c:v>
                </c:pt>
                <c:pt idx="1">
                  <c:v>0.18907563025210083</c:v>
                </c:pt>
                <c:pt idx="2">
                  <c:v>0.12033195020746888</c:v>
                </c:pt>
                <c:pt idx="3">
                  <c:v>0.19008264462809918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45-4EB0-AB8C-9B68E7B9605E}"/>
            </c:ext>
          </c:extLst>
        </c:ser>
        <c:ser>
          <c:idx val="3"/>
          <c:order val="3"/>
          <c:tx>
            <c:strRef>
              <c:f>'[Rådata endelig, 121124.xlsx]Figurer til presentasjon'!$A$49</c:f>
              <c:strCache>
                <c:ptCount val="1"/>
                <c:pt idx="0">
                  <c:v>Litt uenig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presentasjon'!$B$45:$E$45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presentasjon'!$B$49:$E$49</c:f>
              <c:numCache>
                <c:formatCode>0%</c:formatCode>
                <c:ptCount val="4"/>
                <c:pt idx="0">
                  <c:v>0.11065573770491803</c:v>
                </c:pt>
                <c:pt idx="1">
                  <c:v>4.2016806722689079E-2</c:v>
                </c:pt>
                <c:pt idx="2">
                  <c:v>3.3195020746887967E-2</c:v>
                </c:pt>
                <c:pt idx="3">
                  <c:v>0.10330578512396695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745-4EB0-AB8C-9B68E7B9605E}"/>
            </c:ext>
          </c:extLst>
        </c:ser>
        <c:ser>
          <c:idx val="4"/>
          <c:order val="4"/>
          <c:tx>
            <c:strRef>
              <c:f>'[Rådata endelig, 121124.xlsx]Figurer til presentasjon'!$A$50</c:f>
              <c:strCache>
                <c:ptCount val="1"/>
                <c:pt idx="0">
                  <c:v>Ganske uenig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presentasjon'!$B$45:$E$45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presentasjon'!$B$50:$E$50</c:f>
              <c:numCache>
                <c:formatCode>0%</c:formatCode>
                <c:ptCount val="4"/>
                <c:pt idx="0">
                  <c:v>0.12704918032786885</c:v>
                </c:pt>
                <c:pt idx="1">
                  <c:v>4.6218487394957986E-2</c:v>
                </c:pt>
                <c:pt idx="2">
                  <c:v>2.0746887966804978E-2</c:v>
                </c:pt>
                <c:pt idx="3">
                  <c:v>7.8512396694214878E-2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45-4EB0-AB8C-9B68E7B9605E}"/>
            </c:ext>
          </c:extLst>
        </c:ser>
        <c:ser>
          <c:idx val="5"/>
          <c:order val="5"/>
          <c:tx>
            <c:strRef>
              <c:f>'[Rådata endelig, 121124.xlsx]Figurer til presentasjon'!$A$51</c:f>
              <c:strCache>
                <c:ptCount val="1"/>
                <c:pt idx="0">
                  <c:v>Helt uenig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presentasjon'!$B$45:$E$45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presentasjon'!$B$51:$E$51</c:f>
              <c:numCache>
                <c:formatCode>0%</c:formatCode>
                <c:ptCount val="4"/>
                <c:pt idx="0">
                  <c:v>9.4262295081967207E-2</c:v>
                </c:pt>
                <c:pt idx="1">
                  <c:v>5.4621848739495799E-2</c:v>
                </c:pt>
                <c:pt idx="2">
                  <c:v>1.2448132780082987E-2</c:v>
                </c:pt>
                <c:pt idx="3">
                  <c:v>8.2644628099173556E-2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745-4EB0-AB8C-9B68E7B9605E}"/>
            </c:ext>
          </c:extLst>
        </c:ser>
        <c:ser>
          <c:idx val="6"/>
          <c:order val="6"/>
          <c:tx>
            <c:strRef>
              <c:f>'[Rådata endelig, 121124.xlsx]Figurer til presentasjon'!$A$52</c:f>
              <c:strCache>
                <c:ptCount val="1"/>
                <c:pt idx="0">
                  <c:v>Vet ikke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'[Rådata endelig, 121124.xlsx]Figurer til presentasjon'!$B$45:$E$45</c:f>
              <c:strCache>
                <c:ptCount val="4"/>
                <c:pt idx="0">
                  <c:v>Pris</c:v>
                </c:pt>
                <c:pt idx="1">
                  <c:v>Universell utforming</c:v>
                </c:pt>
                <c:pt idx="2">
                  <c:v>Geografi og reisevei</c:v>
                </c:pt>
                <c:pt idx="3">
                  <c:v>Kapasitet </c:v>
                </c:pt>
              </c:strCache>
            </c:strRef>
          </c:cat>
          <c:val>
            <c:numRef>
              <c:f>'[Rådata endelig, 121124.xlsx]Figurer til presentasjon'!$B$52:$E$52</c:f>
              <c:numCache>
                <c:formatCode>0%</c:formatCode>
                <c:ptCount val="4"/>
                <c:pt idx="0">
                  <c:v>3.2786885245901641E-2</c:v>
                </c:pt>
                <c:pt idx="1">
                  <c:v>8.4033613445378148E-3</c:v>
                </c:pt>
                <c:pt idx="2">
                  <c:v>2.0746887966804978E-2</c:v>
                </c:pt>
                <c:pt idx="3">
                  <c:v>2.8925619834710745E-2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45-4EB0-AB8C-9B68E7B960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23318288"/>
        <c:axId val="1823329808"/>
      </c:barChart>
      <c:catAx>
        <c:axId val="182331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23329808"/>
        <c:crosses val="autoZero"/>
        <c:auto val="1"/>
        <c:lblAlgn val="ctr"/>
        <c:lblOffset val="100"/>
        <c:noMultiLvlLbl val="0"/>
      </c:catAx>
      <c:valAx>
        <c:axId val="182332980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2331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5874676354344674E-2"/>
          <c:y val="0.8942312183776"/>
          <c:w val="0.97252837816740167"/>
          <c:h val="7.91111116468675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nb-NO" sz="800"/>
              <a:t>Fremvisningsarenaene er egnet for våre medlemmer </a:t>
            </a:r>
          </a:p>
          <a:p>
            <a:pPr>
              <a:defRPr sz="800"/>
            </a:pPr>
            <a:r>
              <a:rPr lang="nb-NO" sz="800"/>
              <a:t>med hensyn til… </a:t>
            </a:r>
          </a:p>
        </c:rich>
      </c:tx>
      <c:layout>
        <c:manualLayout>
          <c:xMode val="edge"/>
          <c:yMode val="edge"/>
          <c:x val="0.15933022811636988"/>
          <c:y val="1.53092421714171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7.0429253608221054E-2"/>
          <c:y val="0.25824792956060971"/>
          <c:w val="0.90165379462715578"/>
          <c:h val="0.41813186862862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'Figurer til presentasjon'!$A$58</c:f>
              <c:strCache>
                <c:ptCount val="1"/>
                <c:pt idx="0">
                  <c:v>Helt enig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'Figurer til presentasjon'!$B$57:$G$57</c:f>
              <c:strCache>
                <c:ptCount val="6"/>
                <c:pt idx="0">
                  <c:v>Størrelse</c:v>
                </c:pt>
                <c:pt idx="1">
                  <c:v>Teknisk utstyr </c:v>
                </c:pt>
                <c:pt idx="2">
                  <c:v>Utforming</c:v>
                </c:pt>
                <c:pt idx="3">
                  <c:v>Akustikk</c:v>
                </c:pt>
                <c:pt idx="4">
                  <c:v>Lysforhold</c:v>
                </c:pt>
                <c:pt idx="5">
                  <c:v>Ventilasjon/varme</c:v>
                </c:pt>
              </c:strCache>
            </c:strRef>
          </c:cat>
          <c:val>
            <c:numRef>
              <c:f>'Figurer til presentasjon'!$B$58:$G$58</c:f>
              <c:numCache>
                <c:formatCode>0%</c:formatCode>
                <c:ptCount val="6"/>
                <c:pt idx="0">
                  <c:v>0.36290322580645162</c:v>
                </c:pt>
                <c:pt idx="1">
                  <c:v>0.22267206477732793</c:v>
                </c:pt>
                <c:pt idx="2">
                  <c:v>0.22448979591836735</c:v>
                </c:pt>
                <c:pt idx="3">
                  <c:v>0.22177419354838709</c:v>
                </c:pt>
                <c:pt idx="4">
                  <c:v>0.25403225806451613</c:v>
                </c:pt>
                <c:pt idx="5">
                  <c:v>0.19421487603305784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DE-48A3-A979-32127EB2F27D}"/>
            </c:ext>
          </c:extLst>
        </c:ser>
        <c:ser>
          <c:idx val="1"/>
          <c:order val="1"/>
          <c:tx>
            <c:strRef>
              <c:f>'Figurer til presentasjon'!$A$59</c:f>
              <c:strCache>
                <c:ptCount val="1"/>
                <c:pt idx="0">
                  <c:v>Ganske enig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'Figurer til presentasjon'!$B$57:$G$57</c:f>
              <c:strCache>
                <c:ptCount val="6"/>
                <c:pt idx="0">
                  <c:v>Størrelse</c:v>
                </c:pt>
                <c:pt idx="1">
                  <c:v>Teknisk utstyr </c:v>
                </c:pt>
                <c:pt idx="2">
                  <c:v>Utforming</c:v>
                </c:pt>
                <c:pt idx="3">
                  <c:v>Akustikk</c:v>
                </c:pt>
                <c:pt idx="4">
                  <c:v>Lysforhold</c:v>
                </c:pt>
                <c:pt idx="5">
                  <c:v>Ventilasjon/varme</c:v>
                </c:pt>
              </c:strCache>
            </c:strRef>
          </c:cat>
          <c:val>
            <c:numRef>
              <c:f>'Figurer til presentasjon'!$B$59:$G$59</c:f>
              <c:numCache>
                <c:formatCode>0%</c:formatCode>
                <c:ptCount val="6"/>
                <c:pt idx="0">
                  <c:v>0.38306451612903225</c:v>
                </c:pt>
                <c:pt idx="1">
                  <c:v>0.32388663967611336</c:v>
                </c:pt>
                <c:pt idx="2">
                  <c:v>0.40408163265306124</c:v>
                </c:pt>
                <c:pt idx="3">
                  <c:v>0.34677419354838712</c:v>
                </c:pt>
                <c:pt idx="4">
                  <c:v>0.33467741935483869</c:v>
                </c:pt>
                <c:pt idx="5">
                  <c:v>0.38842975206611569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DE-48A3-A979-32127EB2F27D}"/>
            </c:ext>
          </c:extLst>
        </c:ser>
        <c:ser>
          <c:idx val="2"/>
          <c:order val="2"/>
          <c:tx>
            <c:strRef>
              <c:f>'Figurer til presentasjon'!$A$60</c:f>
              <c:strCache>
                <c:ptCount val="1"/>
                <c:pt idx="0">
                  <c:v>Litt enig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'Figurer til presentasjon'!$B$57:$G$57</c:f>
              <c:strCache>
                <c:ptCount val="6"/>
                <c:pt idx="0">
                  <c:v>Størrelse</c:v>
                </c:pt>
                <c:pt idx="1">
                  <c:v>Teknisk utstyr </c:v>
                </c:pt>
                <c:pt idx="2">
                  <c:v>Utforming</c:v>
                </c:pt>
                <c:pt idx="3">
                  <c:v>Akustikk</c:v>
                </c:pt>
                <c:pt idx="4">
                  <c:v>Lysforhold</c:v>
                </c:pt>
                <c:pt idx="5">
                  <c:v>Ventilasjon/varme</c:v>
                </c:pt>
              </c:strCache>
            </c:strRef>
          </c:cat>
          <c:val>
            <c:numRef>
              <c:f>'Figurer til presentasjon'!$B$60:$G$60</c:f>
              <c:numCache>
                <c:formatCode>0%</c:formatCode>
                <c:ptCount val="6"/>
                <c:pt idx="0">
                  <c:v>9.6774193548387094E-2</c:v>
                </c:pt>
                <c:pt idx="1">
                  <c:v>0.17004048582995951</c:v>
                </c:pt>
                <c:pt idx="2">
                  <c:v>0.12653061224489795</c:v>
                </c:pt>
                <c:pt idx="3">
                  <c:v>0.15725806451612903</c:v>
                </c:pt>
                <c:pt idx="4">
                  <c:v>0.18145161290322581</c:v>
                </c:pt>
                <c:pt idx="5">
                  <c:v>0.18181818181818182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DE-48A3-A979-32127EB2F27D}"/>
            </c:ext>
          </c:extLst>
        </c:ser>
        <c:ser>
          <c:idx val="3"/>
          <c:order val="3"/>
          <c:tx>
            <c:strRef>
              <c:f>'Figurer til presentasjon'!$A$61</c:f>
              <c:strCache>
                <c:ptCount val="1"/>
                <c:pt idx="0">
                  <c:v>Litt uenig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'Figurer til presentasjon'!$B$57:$G$57</c:f>
              <c:strCache>
                <c:ptCount val="6"/>
                <c:pt idx="0">
                  <c:v>Størrelse</c:v>
                </c:pt>
                <c:pt idx="1">
                  <c:v>Teknisk utstyr </c:v>
                </c:pt>
                <c:pt idx="2">
                  <c:v>Utforming</c:v>
                </c:pt>
                <c:pt idx="3">
                  <c:v>Akustikk</c:v>
                </c:pt>
                <c:pt idx="4">
                  <c:v>Lysforhold</c:v>
                </c:pt>
                <c:pt idx="5">
                  <c:v>Ventilasjon/varme</c:v>
                </c:pt>
              </c:strCache>
            </c:strRef>
          </c:cat>
          <c:val>
            <c:numRef>
              <c:f>'Figurer til presentasjon'!$B$61:$G$61</c:f>
              <c:numCache>
                <c:formatCode>0%</c:formatCode>
                <c:ptCount val="6"/>
                <c:pt idx="0">
                  <c:v>6.0483870967741937E-2</c:v>
                </c:pt>
                <c:pt idx="1">
                  <c:v>9.7165991902834009E-2</c:v>
                </c:pt>
                <c:pt idx="2">
                  <c:v>0.11428571428571428</c:v>
                </c:pt>
                <c:pt idx="3">
                  <c:v>8.0645161290322578E-2</c:v>
                </c:pt>
                <c:pt idx="4">
                  <c:v>0.10080645161290322</c:v>
                </c:pt>
                <c:pt idx="5">
                  <c:v>6.6115702479338845E-2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DE-48A3-A979-32127EB2F27D}"/>
            </c:ext>
          </c:extLst>
        </c:ser>
        <c:ser>
          <c:idx val="4"/>
          <c:order val="4"/>
          <c:tx>
            <c:strRef>
              <c:f>'Figurer til presentasjon'!$A$62</c:f>
              <c:strCache>
                <c:ptCount val="1"/>
                <c:pt idx="0">
                  <c:v>Ganske uenig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'Figurer til presentasjon'!$B$57:$G$57</c:f>
              <c:strCache>
                <c:ptCount val="6"/>
                <c:pt idx="0">
                  <c:v>Størrelse</c:v>
                </c:pt>
                <c:pt idx="1">
                  <c:v>Teknisk utstyr </c:v>
                </c:pt>
                <c:pt idx="2">
                  <c:v>Utforming</c:v>
                </c:pt>
                <c:pt idx="3">
                  <c:v>Akustikk</c:v>
                </c:pt>
                <c:pt idx="4">
                  <c:v>Lysforhold</c:v>
                </c:pt>
                <c:pt idx="5">
                  <c:v>Ventilasjon/varme</c:v>
                </c:pt>
              </c:strCache>
            </c:strRef>
          </c:cat>
          <c:val>
            <c:numRef>
              <c:f>'Figurer til presentasjon'!$B$62:$G$62</c:f>
              <c:numCache>
                <c:formatCode>0%</c:formatCode>
                <c:ptCount val="6"/>
                <c:pt idx="0">
                  <c:v>4.8387096774193547E-2</c:v>
                </c:pt>
                <c:pt idx="1">
                  <c:v>8.5020242914979755E-2</c:v>
                </c:pt>
                <c:pt idx="2">
                  <c:v>7.3469387755102047E-2</c:v>
                </c:pt>
                <c:pt idx="3">
                  <c:v>8.4677419354838704E-2</c:v>
                </c:pt>
                <c:pt idx="4">
                  <c:v>6.0483870967741937E-2</c:v>
                </c:pt>
                <c:pt idx="5">
                  <c:v>9.0909090909090912E-2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DE-48A3-A979-32127EB2F27D}"/>
            </c:ext>
          </c:extLst>
        </c:ser>
        <c:ser>
          <c:idx val="5"/>
          <c:order val="5"/>
          <c:tx>
            <c:strRef>
              <c:f>'Figurer til presentasjon'!$A$63</c:f>
              <c:strCache>
                <c:ptCount val="1"/>
                <c:pt idx="0">
                  <c:v>Helt uenig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'Figurer til presentasjon'!$B$57:$G$57</c:f>
              <c:strCache>
                <c:ptCount val="6"/>
                <c:pt idx="0">
                  <c:v>Størrelse</c:v>
                </c:pt>
                <c:pt idx="1">
                  <c:v>Teknisk utstyr </c:v>
                </c:pt>
                <c:pt idx="2">
                  <c:v>Utforming</c:v>
                </c:pt>
                <c:pt idx="3">
                  <c:v>Akustikk</c:v>
                </c:pt>
                <c:pt idx="4">
                  <c:v>Lysforhold</c:v>
                </c:pt>
                <c:pt idx="5">
                  <c:v>Ventilasjon/varme</c:v>
                </c:pt>
              </c:strCache>
            </c:strRef>
          </c:cat>
          <c:val>
            <c:numRef>
              <c:f>'Figurer til presentasjon'!$B$63:$G$63</c:f>
              <c:numCache>
                <c:formatCode>0%</c:formatCode>
                <c:ptCount val="6"/>
                <c:pt idx="0">
                  <c:v>3.2258064516129031E-2</c:v>
                </c:pt>
                <c:pt idx="1">
                  <c:v>5.6680161943319839E-2</c:v>
                </c:pt>
                <c:pt idx="2">
                  <c:v>3.6734693877551024E-2</c:v>
                </c:pt>
                <c:pt idx="3">
                  <c:v>8.0645161290322578E-2</c:v>
                </c:pt>
                <c:pt idx="4">
                  <c:v>4.0322580645161289E-2</c:v>
                </c:pt>
                <c:pt idx="5">
                  <c:v>5.7851239669421489E-2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2DE-48A3-A979-32127EB2F27D}"/>
            </c:ext>
          </c:extLst>
        </c:ser>
        <c:ser>
          <c:idx val="6"/>
          <c:order val="6"/>
          <c:tx>
            <c:strRef>
              <c:f>'Figurer til presentasjon'!$A$64</c:f>
              <c:strCache>
                <c:ptCount val="1"/>
                <c:pt idx="0">
                  <c:v>Vet ikke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'Figurer til presentasjon'!$B$57:$G$57</c:f>
              <c:strCache>
                <c:ptCount val="6"/>
                <c:pt idx="0">
                  <c:v>Størrelse</c:v>
                </c:pt>
                <c:pt idx="1">
                  <c:v>Teknisk utstyr </c:v>
                </c:pt>
                <c:pt idx="2">
                  <c:v>Utforming</c:v>
                </c:pt>
                <c:pt idx="3">
                  <c:v>Akustikk</c:v>
                </c:pt>
                <c:pt idx="4">
                  <c:v>Lysforhold</c:v>
                </c:pt>
                <c:pt idx="5">
                  <c:v>Ventilasjon/varme</c:v>
                </c:pt>
              </c:strCache>
            </c:strRef>
          </c:cat>
          <c:val>
            <c:numRef>
              <c:f>'Figurer til presentasjon'!$B$64:$G$64</c:f>
              <c:numCache>
                <c:formatCode>0%</c:formatCode>
                <c:ptCount val="6"/>
                <c:pt idx="0">
                  <c:v>1.6129032258064516E-2</c:v>
                </c:pt>
                <c:pt idx="1">
                  <c:v>4.4534412955465584E-2</c:v>
                </c:pt>
                <c:pt idx="2">
                  <c:v>2.0408163265306121E-2</c:v>
                </c:pt>
                <c:pt idx="3">
                  <c:v>2.8225806451612902E-2</c:v>
                </c:pt>
                <c:pt idx="4">
                  <c:v>2.8225806451612902E-2</c:v>
                </c:pt>
                <c:pt idx="5">
                  <c:v>2.0661157024793389E-2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2DE-48A3-A979-32127EB2F2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93223936"/>
        <c:axId val="1140247984"/>
      </c:barChart>
      <c:catAx>
        <c:axId val="129322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140247984"/>
        <c:crosses val="autoZero"/>
        <c:auto val="1"/>
        <c:lblAlgn val="ctr"/>
        <c:lblOffset val="100"/>
        <c:noMultiLvlLbl val="0"/>
      </c:catAx>
      <c:valAx>
        <c:axId val="114024798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223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Søknadsbeløp</c:v>
                </c:pt>
              </c:strCache>
            </c:strRef>
          </c:tx>
          <c:spPr>
            <a:ln w="28575" cap="rnd">
              <a:solidFill>
                <a:srgbClr val="C15237">
                  <a:lumMod val="40000"/>
                  <a:lumOff val="6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'Ark1'!$A$2:$A$22</c:f>
              <c:numCache>
                <c:formatCode>General</c:formatCode>
                <c:ptCount val="2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</c:numCache>
            </c:numRef>
          </c:cat>
          <c:val>
            <c:numRef>
              <c:f>'Ark1'!$B$2:$B$22</c:f>
              <c:numCache>
                <c:formatCode>General</c:formatCode>
                <c:ptCount val="21"/>
                <c:pt idx="0">
                  <c:v>165.411</c:v>
                </c:pt>
                <c:pt idx="1">
                  <c:v>126.071409</c:v>
                </c:pt>
                <c:pt idx="2">
                  <c:v>141.795928</c:v>
                </c:pt>
                <c:pt idx="3">
                  <c:v>118.312551</c:v>
                </c:pt>
                <c:pt idx="4">
                  <c:v>124.425809</c:v>
                </c:pt>
                <c:pt idx="5">
                  <c:v>111.13042299999999</c:v>
                </c:pt>
                <c:pt idx="6">
                  <c:v>93.787936000000002</c:v>
                </c:pt>
                <c:pt idx="7">
                  <c:v>182.66235399999999</c:v>
                </c:pt>
                <c:pt idx="8">
                  <c:v>201.86543</c:v>
                </c:pt>
                <c:pt idx="9">
                  <c:v>190.701087</c:v>
                </c:pt>
                <c:pt idx="10">
                  <c:v>178.328721</c:v>
                </c:pt>
                <c:pt idx="11">
                  <c:v>192.33584500000001</c:v>
                </c:pt>
                <c:pt idx="12">
                  <c:v>316.80710499999998</c:v>
                </c:pt>
                <c:pt idx="13">
                  <c:v>190.25129899999999</c:v>
                </c:pt>
                <c:pt idx="14">
                  <c:v>248.899587</c:v>
                </c:pt>
                <c:pt idx="15">
                  <c:v>307.69908700000002</c:v>
                </c:pt>
                <c:pt idx="16">
                  <c:v>283.82128399999999</c:v>
                </c:pt>
                <c:pt idx="17">
                  <c:v>286.99236200000001</c:v>
                </c:pt>
                <c:pt idx="18">
                  <c:v>201.831807</c:v>
                </c:pt>
                <c:pt idx="19">
                  <c:v>213.867268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364-4F02-814C-ECE625987830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Tildelingsbeløp</c:v>
                </c:pt>
              </c:strCache>
            </c:strRef>
          </c:tx>
          <c:spPr>
            <a:ln w="28575" cap="rnd">
              <a:solidFill>
                <a:srgbClr val="C15237"/>
              </a:solidFill>
              <a:round/>
            </a:ln>
            <a:effectLst/>
          </c:spPr>
          <c:marker>
            <c:symbol val="none"/>
          </c:marker>
          <c:cat>
            <c:numRef>
              <c:f>'Ark1'!$A$2:$A$22</c:f>
              <c:numCache>
                <c:formatCode>General</c:formatCode>
                <c:ptCount val="2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</c:numCache>
            </c:numRef>
          </c:cat>
          <c:val>
            <c:numRef>
              <c:f>'Ark1'!$C$2:$C$22</c:f>
              <c:numCache>
                <c:formatCode>General</c:formatCode>
                <c:ptCount val="21"/>
                <c:pt idx="0">
                  <c:v>54.238134000000002</c:v>
                </c:pt>
                <c:pt idx="1">
                  <c:v>45.981054</c:v>
                </c:pt>
                <c:pt idx="2">
                  <c:v>38.936199999999999</c:v>
                </c:pt>
                <c:pt idx="3">
                  <c:v>42.795068999999998</c:v>
                </c:pt>
                <c:pt idx="4">
                  <c:v>37.502220000000001</c:v>
                </c:pt>
                <c:pt idx="5">
                  <c:v>34.438077999999997</c:v>
                </c:pt>
                <c:pt idx="6">
                  <c:v>34.347721</c:v>
                </c:pt>
                <c:pt idx="7">
                  <c:v>34.907808000000003</c:v>
                </c:pt>
                <c:pt idx="8">
                  <c:v>62.545999000000002</c:v>
                </c:pt>
                <c:pt idx="9">
                  <c:v>92.396201000000005</c:v>
                </c:pt>
                <c:pt idx="10">
                  <c:v>87.880870000000002</c:v>
                </c:pt>
                <c:pt idx="11">
                  <c:v>65.531709000000006</c:v>
                </c:pt>
                <c:pt idx="12">
                  <c:v>48.990918999999998</c:v>
                </c:pt>
                <c:pt idx="13">
                  <c:v>48.381787000000003</c:v>
                </c:pt>
                <c:pt idx="14">
                  <c:v>80.742521999999994</c:v>
                </c:pt>
                <c:pt idx="15">
                  <c:v>54.816867999999999</c:v>
                </c:pt>
                <c:pt idx="16">
                  <c:v>44.138542000000001</c:v>
                </c:pt>
                <c:pt idx="17">
                  <c:v>48.333179999999999</c:v>
                </c:pt>
                <c:pt idx="18">
                  <c:v>35.631419000000001</c:v>
                </c:pt>
                <c:pt idx="19">
                  <c:v>61.419144000000003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364-4F02-814C-ECE6259878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4095176"/>
        <c:axId val="524102624"/>
      </c:lineChart>
      <c:catAx>
        <c:axId val="524095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nb-NO"/>
          </a:p>
        </c:txPr>
        <c:crossAx val="524102624"/>
        <c:crosses val="autoZero"/>
        <c:auto val="1"/>
        <c:lblAlgn val="ctr"/>
        <c:lblOffset val="100"/>
        <c:noMultiLvlLbl val="0"/>
      </c:catAx>
      <c:valAx>
        <c:axId val="524102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nb-NO"/>
          </a:p>
        </c:txPr>
        <c:crossAx val="524095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0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ysClr val="windowText" lastClr="000000"/>
          </a:solidFill>
          <a:latin typeface="Montserrat" panose="00000500000000000000" pitchFamily="2" charset="0"/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1" i="0" u="none" strike="noStrike" kern="1200" spc="0" baseline="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r>
              <a:rPr lang="en-US" sz="800" b="1" err="1"/>
              <a:t>Samfunnshus</a:t>
            </a:r>
            <a:r>
              <a:rPr lang="en-US" sz="800" b="1"/>
              <a:t>/</a:t>
            </a:r>
            <a:r>
              <a:rPr lang="en-US" sz="800" b="1" err="1"/>
              <a:t>grendehus</a:t>
            </a:r>
            <a:r>
              <a:rPr lang="en-US" sz="800" b="1"/>
              <a:t>/</a:t>
            </a:r>
          </a:p>
          <a:p>
            <a:pPr>
              <a:defRPr sz="800" b="1"/>
            </a:pPr>
            <a:r>
              <a:rPr lang="en-US" sz="800" b="1" err="1"/>
              <a:t>ungdomshus</a:t>
            </a:r>
            <a:endParaRPr lang="en-US" sz="8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/>
              </a:solidFill>
              <a:latin typeface="Montserrat" panose="00000500000000000000" pitchFamily="2" charset="0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'Utvikling per kategori'!$C$39</c:f>
              <c:strCache>
                <c:ptCount val="1"/>
                <c:pt idx="0">
                  <c:v>Samfunnshus/grendehus/ungdomshus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141-49EC-A840-59C5074E253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141-49EC-A840-59C5074E253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41-49EC-A840-59C5074E253A}"/>
                </c:ext>
              </c:extLst>
            </c:dLbl>
            <c:dLbl>
              <c:idx val="4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141-49EC-A840-59C5074E253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141-49EC-A840-59C5074E253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41-49EC-A840-59C5074E253A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141-49EC-A840-59C5074E253A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141-49EC-A840-59C5074E253A}"/>
                </c:ext>
              </c:extLst>
            </c:dLbl>
            <c:dLbl>
              <c:idx val="11"/>
              <c:layout>
                <c:manualLayout>
                  <c:x val="-3.3235604550252137E-2"/>
                  <c:y val="4.29490036532081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141-49EC-A840-59C5074E253A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141-49EC-A840-59C5074E253A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141-49EC-A840-59C5074E253A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141-49EC-A840-59C5074E253A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141-49EC-A840-59C5074E253A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141-49EC-A840-59C5074E253A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141-49EC-A840-59C5074E253A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141-49EC-A840-59C5074E253A}"/>
                </c:ext>
              </c:extLst>
            </c:dLbl>
            <c:dLbl>
              <c:idx val="22"/>
              <c:layout>
                <c:manualLayout>
                  <c:x val="-6.0456711740974847E-2"/>
                  <c:y val="2.3798000859648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141-49EC-A840-59C5074E25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'Utvikling per kategori'!$B$40:$B$63</c:f>
              <c:numCache>
                <c:formatCode>General</c:formatCode>
                <c:ptCount val="2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</c:numCache>
            </c:numRef>
          </c:cat>
          <c:val>
            <c:numRef>
              <c:f>'Utvikling per kategori'!$C$40:$C$63</c:f>
              <c:numCache>
                <c:formatCode>0%</c:formatCode>
                <c:ptCount val="24"/>
                <c:pt idx="0">
                  <c:v>0.23033707865168537</c:v>
                </c:pt>
                <c:pt idx="1">
                  <c:v>0.24736190656009399</c:v>
                </c:pt>
                <c:pt idx="2">
                  <c:v>0.26657505120958336</c:v>
                </c:pt>
                <c:pt idx="3">
                  <c:v>0.28062266832474686</c:v>
                </c:pt>
                <c:pt idx="4">
                  <c:v>0.15122549605452248</c:v>
                </c:pt>
                <c:pt idx="5">
                  <c:v>0.26214665343001414</c:v>
                </c:pt>
                <c:pt idx="6">
                  <c:v>0.23933206659520098</c:v>
                </c:pt>
                <c:pt idx="7">
                  <c:v>0.25936948305957713</c:v>
                </c:pt>
                <c:pt idx="8">
                  <c:v>0.23590780363776184</c:v>
                </c:pt>
                <c:pt idx="9">
                  <c:v>0.35899699159428006</c:v>
                </c:pt>
                <c:pt idx="10">
                  <c:v>0.21011436274418632</c:v>
                </c:pt>
                <c:pt idx="11">
                  <c:v>6.6202079988055204E-2</c:v>
                </c:pt>
                <c:pt idx="12">
                  <c:v>0.16746457912126939</c:v>
                </c:pt>
                <c:pt idx="13">
                  <c:v>8.3666833437850599E-2</c:v>
                </c:pt>
                <c:pt idx="14">
                  <c:v>5.2859506616956181E-2</c:v>
                </c:pt>
                <c:pt idx="15">
                  <c:v>9.8396159503004302E-2</c:v>
                </c:pt>
                <c:pt idx="16">
                  <c:v>5.6463895825973033E-2</c:v>
                </c:pt>
                <c:pt idx="17">
                  <c:v>9.8827715189639315E-2</c:v>
                </c:pt>
                <c:pt idx="18">
                  <c:v>8.3231872470347218E-2</c:v>
                </c:pt>
                <c:pt idx="19">
                  <c:v>0.11279835404055648</c:v>
                </c:pt>
                <c:pt idx="20">
                  <c:v>5.9486479870123815E-2</c:v>
                </c:pt>
                <c:pt idx="21">
                  <c:v>0.1010247140815828</c:v>
                </c:pt>
                <c:pt idx="22">
                  <c:v>5.4439333954679488E-2</c:v>
                </c:pt>
                <c:pt idx="23">
                  <c:v>0.15974672804824103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141-49EC-A840-59C5074E25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70493408"/>
        <c:axId val="1970491008"/>
      </c:lineChart>
      <c:catAx>
        <c:axId val="197049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nb-NO"/>
          </a:p>
        </c:txPr>
        <c:crossAx val="1970491008"/>
        <c:crosses val="autoZero"/>
        <c:auto val="1"/>
        <c:lblAlgn val="ctr"/>
        <c:lblOffset val="100"/>
        <c:noMultiLvlLbl val="0"/>
      </c:catAx>
      <c:valAx>
        <c:axId val="1970491008"/>
        <c:scaling>
          <c:orientation val="minMax"/>
          <c:max val="0.5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nb-NO"/>
          </a:p>
        </c:txPr>
        <c:crossAx val="197049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tx1"/>
          </a:solidFill>
          <a:latin typeface="Montserrat" panose="00000500000000000000" pitchFamily="2" charset="0"/>
        </a:defRPr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/>
              </a:solidFill>
              <a:latin typeface="Montserrat" panose="00000500000000000000" pitchFamily="2" charset="0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4057652169007728"/>
          <c:y val="0.17981435247423341"/>
          <c:w val="0.79656874787320964"/>
          <c:h val="0.66684115705049074"/>
        </c:manualLayout>
      </c:layout>
      <c:lineChart>
        <c:grouping val="standard"/>
        <c:varyColors val="0"/>
        <c:ser>
          <c:idx val="0"/>
          <c:order val="0"/>
          <c:tx>
            <c:strRef>
              <c:f>'Utvikling per kategori'!$D$39</c:f>
              <c:strCache>
                <c:ptCount val="1"/>
                <c:pt idx="0">
                  <c:v>Kulturhus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AB5-46DE-B71D-E5CBD8AF54DC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AB5-46DE-B71D-E5CBD8AF54D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AB5-46DE-B71D-E5CBD8AF54D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AB5-46DE-B71D-E5CBD8AF54DC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AB5-46DE-B71D-E5CBD8AF54DC}"/>
                </c:ext>
              </c:extLst>
            </c:dLbl>
            <c:dLbl>
              <c:idx val="8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AB5-46DE-B71D-E5CBD8AF54DC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AB5-46DE-B71D-E5CBD8AF54DC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AB5-46DE-B71D-E5CBD8AF54DC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AB5-46DE-B71D-E5CBD8AF54DC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AB5-46DE-B71D-E5CBD8AF54DC}"/>
                </c:ext>
              </c:extLst>
            </c:dLbl>
            <c:dLbl>
              <c:idx val="13"/>
              <c:layout>
                <c:manualLayout>
                  <c:x val="-7.0197915613871412E-2"/>
                  <c:y val="3.30895223462919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AB5-46DE-B71D-E5CBD8AF54DC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AB5-46DE-B71D-E5CBD8AF54DC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AB5-46DE-B71D-E5CBD8AF54DC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AB5-46DE-B71D-E5CBD8AF54DC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AB5-46DE-B71D-E5CBD8AF54DC}"/>
                </c:ext>
              </c:extLst>
            </c:dLbl>
            <c:dLbl>
              <c:idx val="19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AB5-46DE-B71D-E5CBD8AF54DC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AB5-46DE-B71D-E5CBD8AF54DC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AB5-46DE-B71D-E5CBD8AF54DC}"/>
                </c:ext>
              </c:extLst>
            </c:dLbl>
            <c:dLbl>
              <c:idx val="23"/>
              <c:layout>
                <c:manualLayout>
                  <c:x val="-8.3635712667299508E-3"/>
                  <c:y val="-5.51799317768205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AB5-46DE-B71D-E5CBD8AF54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'Utvikling per kategori'!$B$40:$B$63</c:f>
              <c:numCache>
                <c:formatCode>General</c:formatCode>
                <c:ptCount val="2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</c:numCache>
            </c:numRef>
          </c:cat>
          <c:val>
            <c:numRef>
              <c:f>'Utvikling per kategori'!$D$40:$D$63</c:f>
              <c:numCache>
                <c:formatCode>0%</c:formatCode>
                <c:ptCount val="24"/>
                <c:pt idx="0">
                  <c:v>0.35767790262172283</c:v>
                </c:pt>
                <c:pt idx="1">
                  <c:v>0.31017265613527178</c:v>
                </c:pt>
                <c:pt idx="2">
                  <c:v>0.22778541239920139</c:v>
                </c:pt>
                <c:pt idx="3">
                  <c:v>0.32694528335405937</c:v>
                </c:pt>
                <c:pt idx="4">
                  <c:v>0.43433032833832358</c:v>
                </c:pt>
                <c:pt idx="5">
                  <c:v>0.20427317889334198</c:v>
                </c:pt>
                <c:pt idx="6">
                  <c:v>0.2078117014088228</c:v>
                </c:pt>
                <c:pt idx="7">
                  <c:v>0.27882511688217287</c:v>
                </c:pt>
                <c:pt idx="8">
                  <c:v>0.14059413558600409</c:v>
                </c:pt>
                <c:pt idx="9">
                  <c:v>0.13592159883329502</c:v>
                </c:pt>
                <c:pt idx="10">
                  <c:v>0.24243426749019714</c:v>
                </c:pt>
                <c:pt idx="11">
                  <c:v>0.29077279404133188</c:v>
                </c:pt>
                <c:pt idx="12">
                  <c:v>0.29023831368333042</c:v>
                </c:pt>
                <c:pt idx="13">
                  <c:v>0.20188117768687774</c:v>
                </c:pt>
                <c:pt idx="14">
                  <c:v>0.34703029798005242</c:v>
                </c:pt>
                <c:pt idx="15">
                  <c:v>0.29361733007259366</c:v>
                </c:pt>
                <c:pt idx="16">
                  <c:v>0.26161200014146052</c:v>
                </c:pt>
                <c:pt idx="17">
                  <c:v>0.16429979776957371</c:v>
                </c:pt>
                <c:pt idx="18">
                  <c:v>0.24249712608041854</c:v>
                </c:pt>
                <c:pt idx="19">
                  <c:v>0.10903174525145393</c:v>
                </c:pt>
                <c:pt idx="20">
                  <c:v>0.16333534507837091</c:v>
                </c:pt>
                <c:pt idx="21">
                  <c:v>0.14016281095139149</c:v>
                </c:pt>
                <c:pt idx="22">
                  <c:v>0.18475115510064502</c:v>
                </c:pt>
                <c:pt idx="23">
                  <c:v>0.10884607414427255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7AB5-46DE-B71D-E5CBD8AF54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70493408"/>
        <c:axId val="1970491008"/>
      </c:lineChart>
      <c:catAx>
        <c:axId val="197049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nb-NO"/>
          </a:p>
        </c:txPr>
        <c:crossAx val="1970491008"/>
        <c:crosses val="autoZero"/>
        <c:auto val="1"/>
        <c:lblAlgn val="ctr"/>
        <c:lblOffset val="100"/>
        <c:noMultiLvlLbl val="0"/>
      </c:catAx>
      <c:valAx>
        <c:axId val="197049100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nb-NO"/>
          </a:p>
        </c:txPr>
        <c:crossAx val="197049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tx1"/>
          </a:solidFill>
          <a:latin typeface="Montserrat" panose="00000500000000000000" pitchFamily="2" charset="0"/>
        </a:defRPr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/>
              </a:solidFill>
              <a:latin typeface="Montserrat" panose="00000500000000000000" pitchFamily="2" charset="0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4057647052829181"/>
          <c:y val="0.17064174509567057"/>
          <c:w val="0.79656882191050937"/>
          <c:h val="0.67590682963792714"/>
        </c:manualLayout>
      </c:layout>
      <c:lineChart>
        <c:grouping val="standard"/>
        <c:varyColors val="0"/>
        <c:ser>
          <c:idx val="0"/>
          <c:order val="0"/>
          <c:tx>
            <c:strRef>
              <c:f>'Utvikling per kategori'!$E$39</c:f>
              <c:strCache>
                <c:ptCount val="1"/>
                <c:pt idx="0">
                  <c:v>Skole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301-4B77-8EE1-91EF51340CB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301-4B77-8EE1-91EF51340CB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01-4B77-8EE1-91EF51340CB7}"/>
                </c:ext>
              </c:extLst>
            </c:dLbl>
            <c:dLbl>
              <c:idx val="5"/>
              <c:layout>
                <c:manualLayout>
                  <c:x val="-6.9654611189197066E-2"/>
                  <c:y val="-4.1271410111392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301-4B77-8EE1-91EF51340CB7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01-4B77-8EE1-91EF51340CB7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301-4B77-8EE1-91EF51340CB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301-4B77-8EE1-91EF51340CB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301-4B77-8EE1-91EF51340CB7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01-4B77-8EE1-91EF51340CB7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301-4B77-8EE1-91EF51340CB7}"/>
                </c:ext>
              </c:extLst>
            </c:dLbl>
            <c:dLbl>
              <c:idx val="15"/>
              <c:layout>
                <c:manualLayout>
                  <c:x val="-2.3480121090983467E-2"/>
                  <c:y val="-1.33774073219928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301-4B77-8EE1-91EF51340CB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301-4B77-8EE1-91EF51340CB7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301-4B77-8EE1-91EF51340CB7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301-4B77-8EE1-91EF51340CB7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301-4B77-8EE1-91EF51340CB7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301-4B77-8EE1-91EF51340C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'Utvikling per kategori'!$B$40:$B$63</c:f>
              <c:numCache>
                <c:formatCode>General</c:formatCode>
                <c:ptCount val="2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</c:numCache>
            </c:numRef>
          </c:cat>
          <c:val>
            <c:numRef>
              <c:f>'Utvikling per kategori'!$E$40:$E$63</c:f>
              <c:numCache>
                <c:formatCode>0%</c:formatCode>
                <c:ptCount val="24"/>
                <c:pt idx="0">
                  <c:v>2.1265790643052118E-2</c:v>
                </c:pt>
                <c:pt idx="1">
                  <c:v>3.5559191893762984E-2</c:v>
                </c:pt>
                <c:pt idx="2">
                  <c:v>6.3059091969818751E-2</c:v>
                </c:pt>
                <c:pt idx="3">
                  <c:v>5.1607745603126663E-2</c:v>
                </c:pt>
                <c:pt idx="4">
                  <c:v>2.6289080734490156E-2</c:v>
                </c:pt>
                <c:pt idx="5">
                  <c:v>3.4293571768834366E-2</c:v>
                </c:pt>
                <c:pt idx="6">
                  <c:v>3.1346688275728923E-2</c:v>
                </c:pt>
                <c:pt idx="7">
                  <c:v>4.6938445027548945E-2</c:v>
                </c:pt>
                <c:pt idx="8">
                  <c:v>4.6131134102449435E-2</c:v>
                </c:pt>
                <c:pt idx="9">
                  <c:v>8.5790036445046167E-2</c:v>
                </c:pt>
                <c:pt idx="10">
                  <c:v>0.10719412070762398</c:v>
                </c:pt>
                <c:pt idx="11">
                  <c:v>8.9950210035561293E-2</c:v>
                </c:pt>
                <c:pt idx="12">
                  <c:v>8.8989644189512468E-2</c:v>
                </c:pt>
                <c:pt idx="13">
                  <c:v>0.23690013618097033</c:v>
                </c:pt>
                <c:pt idx="14">
                  <c:v>5.8638209778404761E-2</c:v>
                </c:pt>
                <c:pt idx="15">
                  <c:v>4.9053741165318493E-2</c:v>
                </c:pt>
                <c:pt idx="16">
                  <c:v>0.10668320532621997</c:v>
                </c:pt>
                <c:pt idx="17">
                  <c:v>0.10560758321576605</c:v>
                </c:pt>
                <c:pt idx="18">
                  <c:v>0.11599677508456416</c:v>
                </c:pt>
                <c:pt idx="19">
                  <c:v>0.17200563243805914</c:v>
                </c:pt>
                <c:pt idx="20">
                  <c:v>0.11169451342364708</c:v>
                </c:pt>
                <c:pt idx="21">
                  <c:v>0.20648149946947658</c:v>
                </c:pt>
                <c:pt idx="22">
                  <c:v>0.20602001472008369</c:v>
                </c:pt>
                <c:pt idx="23">
                  <c:v>0.13956321242356104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301-4B77-8EE1-91EF51340C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70493408"/>
        <c:axId val="1970491008"/>
      </c:lineChart>
      <c:catAx>
        <c:axId val="197049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nb-NO"/>
          </a:p>
        </c:txPr>
        <c:crossAx val="1970491008"/>
        <c:crosses val="autoZero"/>
        <c:auto val="1"/>
        <c:lblAlgn val="ctr"/>
        <c:lblOffset val="100"/>
        <c:noMultiLvlLbl val="0"/>
      </c:catAx>
      <c:valAx>
        <c:axId val="1970491008"/>
        <c:scaling>
          <c:orientation val="minMax"/>
          <c:max val="0.5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nb-NO"/>
          </a:p>
        </c:txPr>
        <c:crossAx val="197049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tx1"/>
          </a:solidFill>
          <a:latin typeface="Montserrat" panose="00000500000000000000" pitchFamily="2" charset="0"/>
        </a:defRPr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C0F997-45D6-49F7-9236-3A16976B09D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3ED25C4-C052-431A-86AC-C8B537695FE3}">
      <dgm:prSet phldrT="[Tekst]" custT="1"/>
      <dgm:spPr>
        <a:ln>
          <a:noFill/>
        </a:ln>
      </dgm:spPr>
      <dgm:t>
        <a:bodyPr/>
        <a:lstStyle/>
        <a:p>
          <a:pPr algn="ctr"/>
          <a:r>
            <a:rPr lang="nb-NO" sz="800"/>
            <a:t>Desentralisert ordning skal bidra til egnede lokaler, bygninger og utearenaer som gir rom for ulik kulturell virksomhet</a:t>
          </a:r>
        </a:p>
      </dgm:t>
    </dgm:pt>
    <dgm:pt modelId="{A6AB648B-3237-4020-8CC8-9B88E1C32B30}" type="parTrans" cxnId="{D57AF0F6-C93D-458A-831B-A9CB86C9CF1E}">
      <dgm:prSet/>
      <dgm:spPr/>
      <dgm:t>
        <a:bodyPr/>
        <a:lstStyle/>
        <a:p>
          <a:pPr algn="ctr"/>
          <a:endParaRPr lang="nb-NO" sz="700"/>
        </a:p>
      </dgm:t>
    </dgm:pt>
    <dgm:pt modelId="{CA637603-DA91-4425-B668-DC337DC1B9B2}" type="sibTrans" cxnId="{D57AF0F6-C93D-458A-831B-A9CB86C9CF1E}">
      <dgm:prSet/>
      <dgm:spPr/>
      <dgm:t>
        <a:bodyPr/>
        <a:lstStyle/>
        <a:p>
          <a:pPr algn="ctr"/>
          <a:endParaRPr lang="nb-NO" sz="700"/>
        </a:p>
      </dgm:t>
    </dgm:pt>
    <dgm:pt modelId="{FBF87F91-5087-46F8-A140-FB6B2ECED8C0}">
      <dgm:prSet phldrT="[Tekst]" custT="1"/>
      <dgm:spPr>
        <a:ln>
          <a:noFill/>
        </a:ln>
      </dgm:spPr>
      <dgm:t>
        <a:bodyPr/>
        <a:lstStyle/>
        <a:p>
          <a:pPr algn="ctr"/>
          <a:r>
            <a:rPr lang="nb-NO" sz="800"/>
            <a:t>Ordningen</a:t>
          </a:r>
          <a:r>
            <a:rPr lang="nb-NO" sz="800" baseline="0"/>
            <a:t> finansieres av spillemidler fra Norsk tipping. </a:t>
          </a:r>
        </a:p>
        <a:p>
          <a:pPr algn="ctr"/>
          <a:r>
            <a:rPr lang="nb-NO" sz="800"/>
            <a:t>Fylkeskommunene forvalter tilskuddsmidler tildelt fra KUD. </a:t>
          </a:r>
        </a:p>
      </dgm:t>
    </dgm:pt>
    <dgm:pt modelId="{D179969E-2543-4AB8-B101-337566585017}" type="parTrans" cxnId="{720D81B6-80EF-4B9C-A174-609B49AD5801}">
      <dgm:prSet/>
      <dgm:spPr/>
      <dgm:t>
        <a:bodyPr/>
        <a:lstStyle/>
        <a:p>
          <a:pPr algn="ctr"/>
          <a:endParaRPr lang="nb-NO" sz="700"/>
        </a:p>
      </dgm:t>
    </dgm:pt>
    <dgm:pt modelId="{A3A54008-0E85-4C86-981E-A4EB928EEBFF}" type="sibTrans" cxnId="{720D81B6-80EF-4B9C-A174-609B49AD5801}">
      <dgm:prSet/>
      <dgm:spPr/>
      <dgm:t>
        <a:bodyPr/>
        <a:lstStyle/>
        <a:p>
          <a:pPr algn="ctr"/>
          <a:endParaRPr lang="nb-NO" sz="700"/>
        </a:p>
      </dgm:t>
    </dgm:pt>
    <dgm:pt modelId="{21486E13-2949-4DD4-AA74-F35A75079F93}">
      <dgm:prSet phldrT="[Tekst]" custT="1"/>
      <dgm:spPr>
        <a:ln>
          <a:noFill/>
        </a:ln>
      </dgm:spPr>
      <dgm:t>
        <a:bodyPr/>
        <a:lstStyle/>
        <a:p>
          <a:pPr algn="ctr"/>
          <a:r>
            <a:rPr lang="nb-NO" sz="800"/>
            <a:t>Kommuner og organisasjoner som eier kulturarenaer kan søke om tilskudd. </a:t>
          </a:r>
        </a:p>
        <a:p>
          <a:pPr algn="ctr"/>
          <a:r>
            <a:rPr lang="nb-NO" sz="800"/>
            <a:t>Kommunene gjør en foreløpig prioritering søknader fra sin kommune</a:t>
          </a:r>
        </a:p>
      </dgm:t>
    </dgm:pt>
    <dgm:pt modelId="{789D70BA-44D8-4000-8CEA-B6B8EB92A00A}" type="parTrans" cxnId="{92D0BAAA-98C3-40E5-B577-B849E27ED5B6}">
      <dgm:prSet/>
      <dgm:spPr/>
      <dgm:t>
        <a:bodyPr/>
        <a:lstStyle/>
        <a:p>
          <a:pPr algn="ctr"/>
          <a:endParaRPr lang="nb-NO" sz="700"/>
        </a:p>
      </dgm:t>
    </dgm:pt>
    <dgm:pt modelId="{671E9723-0AC6-4784-883F-A2405E61DE35}" type="sibTrans" cxnId="{92D0BAAA-98C3-40E5-B577-B849E27ED5B6}">
      <dgm:prSet/>
      <dgm:spPr/>
      <dgm:t>
        <a:bodyPr/>
        <a:lstStyle/>
        <a:p>
          <a:pPr algn="ctr"/>
          <a:endParaRPr lang="nb-NO" sz="700"/>
        </a:p>
      </dgm:t>
    </dgm:pt>
    <dgm:pt modelId="{08CBD1E0-CEFD-4ECB-9F43-7AB5560CB61A}">
      <dgm:prSet phldrT="[Tekst]" custT="1"/>
      <dgm:spPr>
        <a:ln>
          <a:noFill/>
        </a:ln>
      </dgm:spPr>
      <dgm:t>
        <a:bodyPr/>
        <a:lstStyle/>
        <a:p>
          <a:pPr algn="ctr"/>
          <a:r>
            <a:rPr lang="nb-NO" sz="800"/>
            <a:t>Oppdraget skulle vurdere utforming, forvaltning og effekter av desentralisert ordning, og gi innspill for videreutvikling av ordningen</a:t>
          </a:r>
        </a:p>
      </dgm:t>
    </dgm:pt>
    <dgm:pt modelId="{17167985-EF6E-4B6A-91EF-F9FB247E0234}" type="parTrans" cxnId="{36658C69-7D2C-45F6-97B5-309CF373154A}">
      <dgm:prSet/>
      <dgm:spPr/>
      <dgm:t>
        <a:bodyPr/>
        <a:lstStyle/>
        <a:p>
          <a:endParaRPr lang="nb-NO"/>
        </a:p>
      </dgm:t>
    </dgm:pt>
    <dgm:pt modelId="{A8599600-59C9-4B64-9A78-03C46F508829}" type="sibTrans" cxnId="{36658C69-7D2C-45F6-97B5-309CF373154A}">
      <dgm:prSet/>
      <dgm:spPr/>
      <dgm:t>
        <a:bodyPr/>
        <a:lstStyle/>
        <a:p>
          <a:endParaRPr lang="nb-NO"/>
        </a:p>
      </dgm:t>
    </dgm:pt>
    <dgm:pt modelId="{18EECD36-41EE-45D2-A26C-E1C4FBD5F890}">
      <dgm:prSet phldrT="[Tekst]" custT="1"/>
      <dgm:spPr>
        <a:ln>
          <a:noFill/>
        </a:ln>
      </dgm:spPr>
      <dgm:t>
        <a:bodyPr/>
        <a:lstStyle/>
        <a:p>
          <a:pPr algn="ctr"/>
          <a:r>
            <a:rPr lang="nb-NO" sz="800"/>
            <a:t>Evalueringen tok utgangspunkt i kartlagte behov for kulturarenaer</a:t>
          </a:r>
        </a:p>
      </dgm:t>
    </dgm:pt>
    <dgm:pt modelId="{31F67B66-57FE-47D7-8F78-9D7203AFE760}" type="parTrans" cxnId="{F73E2D57-03FF-4F04-B341-590551164219}">
      <dgm:prSet/>
      <dgm:spPr/>
      <dgm:t>
        <a:bodyPr/>
        <a:lstStyle/>
        <a:p>
          <a:endParaRPr lang="nb-NO"/>
        </a:p>
      </dgm:t>
    </dgm:pt>
    <dgm:pt modelId="{FCF83206-D0F9-4700-BCC7-FF71CA278C6B}" type="sibTrans" cxnId="{F73E2D57-03FF-4F04-B341-590551164219}">
      <dgm:prSet/>
      <dgm:spPr/>
      <dgm:t>
        <a:bodyPr/>
        <a:lstStyle/>
        <a:p>
          <a:endParaRPr lang="nb-NO"/>
        </a:p>
      </dgm:t>
    </dgm:pt>
    <dgm:pt modelId="{8F117084-40CE-4AFF-B239-472623B8419C}" type="pres">
      <dgm:prSet presAssocID="{86C0F997-45D6-49F7-9236-3A16976B09D5}" presName="CompostProcess" presStyleCnt="0">
        <dgm:presLayoutVars>
          <dgm:dir/>
          <dgm:resizeHandles val="exact"/>
        </dgm:presLayoutVars>
      </dgm:prSet>
      <dgm:spPr/>
    </dgm:pt>
    <dgm:pt modelId="{028CDC5E-CF5B-407D-B078-6224496DCA1E}" type="pres">
      <dgm:prSet presAssocID="{86C0F997-45D6-49F7-9236-3A16976B09D5}" presName="arrow" presStyleLbl="bgShp" presStyleIdx="0" presStyleCnt="1"/>
      <dgm:spPr/>
    </dgm:pt>
    <dgm:pt modelId="{EA69C25A-B25D-4119-B58F-ABDC07D8962D}" type="pres">
      <dgm:prSet presAssocID="{86C0F997-45D6-49F7-9236-3A16976B09D5}" presName="linearProcess" presStyleCnt="0"/>
      <dgm:spPr/>
    </dgm:pt>
    <dgm:pt modelId="{37F54BF6-EB01-4F0B-B091-C93D97C37FF6}" type="pres">
      <dgm:prSet presAssocID="{B3ED25C4-C052-431A-86AC-C8B537695FE3}" presName="textNode" presStyleLbl="node1" presStyleIdx="0" presStyleCnt="5">
        <dgm:presLayoutVars>
          <dgm:bulletEnabled val="1"/>
        </dgm:presLayoutVars>
      </dgm:prSet>
      <dgm:spPr/>
    </dgm:pt>
    <dgm:pt modelId="{82D92E81-4D44-4598-A3CC-7F260459F470}" type="pres">
      <dgm:prSet presAssocID="{CA637603-DA91-4425-B668-DC337DC1B9B2}" presName="sibTrans" presStyleCnt="0"/>
      <dgm:spPr/>
    </dgm:pt>
    <dgm:pt modelId="{3B8E431A-3A2F-4D20-A098-1394DA1A3CFA}" type="pres">
      <dgm:prSet presAssocID="{FBF87F91-5087-46F8-A140-FB6B2ECED8C0}" presName="textNode" presStyleLbl="node1" presStyleIdx="1" presStyleCnt="5">
        <dgm:presLayoutVars>
          <dgm:bulletEnabled val="1"/>
        </dgm:presLayoutVars>
      </dgm:prSet>
      <dgm:spPr/>
    </dgm:pt>
    <dgm:pt modelId="{D1E9D215-851C-4117-A70D-71A049B9DFD2}" type="pres">
      <dgm:prSet presAssocID="{A3A54008-0E85-4C86-981E-A4EB928EEBFF}" presName="sibTrans" presStyleCnt="0"/>
      <dgm:spPr/>
    </dgm:pt>
    <dgm:pt modelId="{E690EF03-38D3-4463-8DC0-8A093DCF7F39}" type="pres">
      <dgm:prSet presAssocID="{21486E13-2949-4DD4-AA74-F35A75079F93}" presName="textNode" presStyleLbl="node1" presStyleIdx="2" presStyleCnt="5">
        <dgm:presLayoutVars>
          <dgm:bulletEnabled val="1"/>
        </dgm:presLayoutVars>
      </dgm:prSet>
      <dgm:spPr/>
    </dgm:pt>
    <dgm:pt modelId="{A86E28E4-9B44-4083-991C-66BDD5583B87}" type="pres">
      <dgm:prSet presAssocID="{671E9723-0AC6-4784-883F-A2405E61DE35}" presName="sibTrans" presStyleCnt="0"/>
      <dgm:spPr/>
    </dgm:pt>
    <dgm:pt modelId="{6FDBCBE6-DAB6-40D2-AC61-61C0D6172EB8}" type="pres">
      <dgm:prSet presAssocID="{08CBD1E0-CEFD-4ECB-9F43-7AB5560CB61A}" presName="textNode" presStyleLbl="node1" presStyleIdx="3" presStyleCnt="5">
        <dgm:presLayoutVars>
          <dgm:bulletEnabled val="1"/>
        </dgm:presLayoutVars>
      </dgm:prSet>
      <dgm:spPr/>
    </dgm:pt>
    <dgm:pt modelId="{F938D80D-97D9-4087-9F63-C0E2BDBF5570}" type="pres">
      <dgm:prSet presAssocID="{A8599600-59C9-4B64-9A78-03C46F508829}" presName="sibTrans" presStyleCnt="0"/>
      <dgm:spPr/>
    </dgm:pt>
    <dgm:pt modelId="{2002DF77-E6F5-404E-9671-528B792AEB78}" type="pres">
      <dgm:prSet presAssocID="{18EECD36-41EE-45D2-A26C-E1C4FBD5F890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DEF64437-9B09-419A-A810-A39E1FEB6A93}" type="presOf" srcId="{21486E13-2949-4DD4-AA74-F35A75079F93}" destId="{E690EF03-38D3-4463-8DC0-8A093DCF7F39}" srcOrd="0" destOrd="0" presId="urn:microsoft.com/office/officeart/2005/8/layout/hProcess9"/>
    <dgm:cxn modelId="{86C06365-F7CB-4C81-9179-9C7B64DF44A4}" type="presOf" srcId="{08CBD1E0-CEFD-4ECB-9F43-7AB5560CB61A}" destId="{6FDBCBE6-DAB6-40D2-AC61-61C0D6172EB8}" srcOrd="0" destOrd="0" presId="urn:microsoft.com/office/officeart/2005/8/layout/hProcess9"/>
    <dgm:cxn modelId="{36658C69-7D2C-45F6-97B5-309CF373154A}" srcId="{86C0F997-45D6-49F7-9236-3A16976B09D5}" destId="{08CBD1E0-CEFD-4ECB-9F43-7AB5560CB61A}" srcOrd="3" destOrd="0" parTransId="{17167985-EF6E-4B6A-91EF-F9FB247E0234}" sibTransId="{A8599600-59C9-4B64-9A78-03C46F508829}"/>
    <dgm:cxn modelId="{29D3D756-FF8F-4F47-9CD0-0F68E960F3B0}" type="presOf" srcId="{86C0F997-45D6-49F7-9236-3A16976B09D5}" destId="{8F117084-40CE-4AFF-B239-472623B8419C}" srcOrd="0" destOrd="0" presId="urn:microsoft.com/office/officeart/2005/8/layout/hProcess9"/>
    <dgm:cxn modelId="{F73E2D57-03FF-4F04-B341-590551164219}" srcId="{86C0F997-45D6-49F7-9236-3A16976B09D5}" destId="{18EECD36-41EE-45D2-A26C-E1C4FBD5F890}" srcOrd="4" destOrd="0" parTransId="{31F67B66-57FE-47D7-8F78-9D7203AFE760}" sibTransId="{FCF83206-D0F9-4700-BCC7-FF71CA278C6B}"/>
    <dgm:cxn modelId="{682AAA7D-2CD1-4838-8EE9-D5CCF78D7A98}" type="presOf" srcId="{FBF87F91-5087-46F8-A140-FB6B2ECED8C0}" destId="{3B8E431A-3A2F-4D20-A098-1394DA1A3CFA}" srcOrd="0" destOrd="0" presId="urn:microsoft.com/office/officeart/2005/8/layout/hProcess9"/>
    <dgm:cxn modelId="{6482969D-606D-42F5-AA80-FD41AC8ADCE3}" type="presOf" srcId="{18EECD36-41EE-45D2-A26C-E1C4FBD5F890}" destId="{2002DF77-E6F5-404E-9671-528B792AEB78}" srcOrd="0" destOrd="0" presId="urn:microsoft.com/office/officeart/2005/8/layout/hProcess9"/>
    <dgm:cxn modelId="{92D0BAAA-98C3-40E5-B577-B849E27ED5B6}" srcId="{86C0F997-45D6-49F7-9236-3A16976B09D5}" destId="{21486E13-2949-4DD4-AA74-F35A75079F93}" srcOrd="2" destOrd="0" parTransId="{789D70BA-44D8-4000-8CEA-B6B8EB92A00A}" sibTransId="{671E9723-0AC6-4784-883F-A2405E61DE35}"/>
    <dgm:cxn modelId="{720D81B6-80EF-4B9C-A174-609B49AD5801}" srcId="{86C0F997-45D6-49F7-9236-3A16976B09D5}" destId="{FBF87F91-5087-46F8-A140-FB6B2ECED8C0}" srcOrd="1" destOrd="0" parTransId="{D179969E-2543-4AB8-B101-337566585017}" sibTransId="{A3A54008-0E85-4C86-981E-A4EB928EEBFF}"/>
    <dgm:cxn modelId="{DF3529C3-E3AC-4582-9698-169E1F5E9F9F}" type="presOf" srcId="{B3ED25C4-C052-431A-86AC-C8B537695FE3}" destId="{37F54BF6-EB01-4F0B-B091-C93D97C37FF6}" srcOrd="0" destOrd="0" presId="urn:microsoft.com/office/officeart/2005/8/layout/hProcess9"/>
    <dgm:cxn modelId="{D57AF0F6-C93D-458A-831B-A9CB86C9CF1E}" srcId="{86C0F997-45D6-49F7-9236-3A16976B09D5}" destId="{B3ED25C4-C052-431A-86AC-C8B537695FE3}" srcOrd="0" destOrd="0" parTransId="{A6AB648B-3237-4020-8CC8-9B88E1C32B30}" sibTransId="{CA637603-DA91-4425-B668-DC337DC1B9B2}"/>
    <dgm:cxn modelId="{4CFDE949-4863-44C8-A97C-61FD42339E8D}" type="presParOf" srcId="{8F117084-40CE-4AFF-B239-472623B8419C}" destId="{028CDC5E-CF5B-407D-B078-6224496DCA1E}" srcOrd="0" destOrd="0" presId="urn:microsoft.com/office/officeart/2005/8/layout/hProcess9"/>
    <dgm:cxn modelId="{4D87C8CA-751E-4841-BBFE-56DE1AA14AEB}" type="presParOf" srcId="{8F117084-40CE-4AFF-B239-472623B8419C}" destId="{EA69C25A-B25D-4119-B58F-ABDC07D8962D}" srcOrd="1" destOrd="0" presId="urn:microsoft.com/office/officeart/2005/8/layout/hProcess9"/>
    <dgm:cxn modelId="{A68E94FF-578F-4E76-A0B9-14CF5B88865D}" type="presParOf" srcId="{EA69C25A-B25D-4119-B58F-ABDC07D8962D}" destId="{37F54BF6-EB01-4F0B-B091-C93D97C37FF6}" srcOrd="0" destOrd="0" presId="urn:microsoft.com/office/officeart/2005/8/layout/hProcess9"/>
    <dgm:cxn modelId="{4D99B5AD-7FC2-484B-9FBD-02D5DC50A5E9}" type="presParOf" srcId="{EA69C25A-B25D-4119-B58F-ABDC07D8962D}" destId="{82D92E81-4D44-4598-A3CC-7F260459F470}" srcOrd="1" destOrd="0" presId="urn:microsoft.com/office/officeart/2005/8/layout/hProcess9"/>
    <dgm:cxn modelId="{1949BE65-CFA5-4A82-AE68-3D3DEB03D5BE}" type="presParOf" srcId="{EA69C25A-B25D-4119-B58F-ABDC07D8962D}" destId="{3B8E431A-3A2F-4D20-A098-1394DA1A3CFA}" srcOrd="2" destOrd="0" presId="urn:microsoft.com/office/officeart/2005/8/layout/hProcess9"/>
    <dgm:cxn modelId="{A7672C56-FF7E-47A7-A810-81FC47CF0DDA}" type="presParOf" srcId="{EA69C25A-B25D-4119-B58F-ABDC07D8962D}" destId="{D1E9D215-851C-4117-A70D-71A049B9DFD2}" srcOrd="3" destOrd="0" presId="urn:microsoft.com/office/officeart/2005/8/layout/hProcess9"/>
    <dgm:cxn modelId="{7F101555-3118-4A9E-8F7D-B4D31EA4B9DE}" type="presParOf" srcId="{EA69C25A-B25D-4119-B58F-ABDC07D8962D}" destId="{E690EF03-38D3-4463-8DC0-8A093DCF7F39}" srcOrd="4" destOrd="0" presId="urn:microsoft.com/office/officeart/2005/8/layout/hProcess9"/>
    <dgm:cxn modelId="{E8981E90-72AE-4D2B-A84E-23B14768C16F}" type="presParOf" srcId="{EA69C25A-B25D-4119-B58F-ABDC07D8962D}" destId="{A86E28E4-9B44-4083-991C-66BDD5583B87}" srcOrd="5" destOrd="0" presId="urn:microsoft.com/office/officeart/2005/8/layout/hProcess9"/>
    <dgm:cxn modelId="{8B946D4D-A1EC-4125-B6BB-1355DD8ECB75}" type="presParOf" srcId="{EA69C25A-B25D-4119-B58F-ABDC07D8962D}" destId="{6FDBCBE6-DAB6-40D2-AC61-61C0D6172EB8}" srcOrd="6" destOrd="0" presId="urn:microsoft.com/office/officeart/2005/8/layout/hProcess9"/>
    <dgm:cxn modelId="{FE57CC4C-46A9-4327-8012-84FE5A8A3E48}" type="presParOf" srcId="{EA69C25A-B25D-4119-B58F-ABDC07D8962D}" destId="{F938D80D-97D9-4087-9F63-C0E2BDBF5570}" srcOrd="7" destOrd="0" presId="urn:microsoft.com/office/officeart/2005/8/layout/hProcess9"/>
    <dgm:cxn modelId="{6E8A20F6-7C6F-4C8D-B4C8-CBB715A8B816}" type="presParOf" srcId="{EA69C25A-B25D-4119-B58F-ABDC07D8962D}" destId="{2002DF77-E6F5-404E-9671-528B792AEB78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8CDC5E-CF5B-407D-B078-6224496DCA1E}">
      <dsp:nvSpPr>
        <dsp:cNvPr id="0" name=""/>
        <dsp:cNvSpPr/>
      </dsp:nvSpPr>
      <dsp:spPr>
        <a:xfrm>
          <a:off x="611854" y="0"/>
          <a:ext cx="6934351" cy="280819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54BF6-EB01-4F0B-B091-C93D97C37FF6}">
      <dsp:nvSpPr>
        <dsp:cNvPr id="0" name=""/>
        <dsp:cNvSpPr/>
      </dsp:nvSpPr>
      <dsp:spPr>
        <a:xfrm>
          <a:off x="2390" y="842458"/>
          <a:ext cx="1438814" cy="11232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/>
            <a:t>Desentralisert ordning skal bidra til egnede lokaler, bygninger og utearenaer som gir rom for ulik kulturell virksomhet</a:t>
          </a:r>
        </a:p>
      </dsp:txBody>
      <dsp:txXfrm>
        <a:off x="57224" y="897292"/>
        <a:ext cx="1329146" cy="1013610"/>
      </dsp:txXfrm>
    </dsp:sp>
    <dsp:sp modelId="{3B8E431A-3A2F-4D20-A098-1394DA1A3CFA}">
      <dsp:nvSpPr>
        <dsp:cNvPr id="0" name=""/>
        <dsp:cNvSpPr/>
      </dsp:nvSpPr>
      <dsp:spPr>
        <a:xfrm>
          <a:off x="1681006" y="842458"/>
          <a:ext cx="1438814" cy="11232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/>
            <a:t>Ordningen</a:t>
          </a:r>
          <a:r>
            <a:rPr lang="nb-NO" sz="800" kern="1200" baseline="0"/>
            <a:t> finansieres av spillemidler fra Norsk tipping.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/>
            <a:t>Fylkeskommunene forvalter tilskuddsmidler tildelt fra KUD. </a:t>
          </a:r>
        </a:p>
      </dsp:txBody>
      <dsp:txXfrm>
        <a:off x="1735840" y="897292"/>
        <a:ext cx="1329146" cy="1013610"/>
      </dsp:txXfrm>
    </dsp:sp>
    <dsp:sp modelId="{E690EF03-38D3-4463-8DC0-8A093DCF7F39}">
      <dsp:nvSpPr>
        <dsp:cNvPr id="0" name=""/>
        <dsp:cNvSpPr/>
      </dsp:nvSpPr>
      <dsp:spPr>
        <a:xfrm>
          <a:off x="3359623" y="842458"/>
          <a:ext cx="1438814" cy="11232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/>
            <a:t>Kommuner og organisasjoner som eier kulturarenaer kan søke om tilskudd.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/>
            <a:t>Kommunene gjør en foreløpig prioritering søknader fra sin kommune</a:t>
          </a:r>
        </a:p>
      </dsp:txBody>
      <dsp:txXfrm>
        <a:off x="3414457" y="897292"/>
        <a:ext cx="1329146" cy="1013610"/>
      </dsp:txXfrm>
    </dsp:sp>
    <dsp:sp modelId="{6FDBCBE6-DAB6-40D2-AC61-61C0D6172EB8}">
      <dsp:nvSpPr>
        <dsp:cNvPr id="0" name=""/>
        <dsp:cNvSpPr/>
      </dsp:nvSpPr>
      <dsp:spPr>
        <a:xfrm>
          <a:off x="5038240" y="842458"/>
          <a:ext cx="1438814" cy="11232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/>
            <a:t>Oppdraget skulle vurdere utforming, forvaltning og effekter av desentralisert ordning, og gi innspill for videreutvikling av ordningen</a:t>
          </a:r>
        </a:p>
      </dsp:txBody>
      <dsp:txXfrm>
        <a:off x="5093074" y="897292"/>
        <a:ext cx="1329146" cy="1013610"/>
      </dsp:txXfrm>
    </dsp:sp>
    <dsp:sp modelId="{2002DF77-E6F5-404E-9671-528B792AEB78}">
      <dsp:nvSpPr>
        <dsp:cNvPr id="0" name=""/>
        <dsp:cNvSpPr/>
      </dsp:nvSpPr>
      <dsp:spPr>
        <a:xfrm>
          <a:off x="6716856" y="842458"/>
          <a:ext cx="1438814" cy="11232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/>
            <a:t>Evalueringen tok utgangspunkt i kartlagte behov for kulturarenaer</a:t>
          </a:r>
        </a:p>
      </dsp:txBody>
      <dsp:txXfrm>
        <a:off x="6771690" y="897292"/>
        <a:ext cx="1329146" cy="1013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9B36A-03A0-41E2-84C3-EC77302AF838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D63F9B-8EC3-4109-A75C-EBE3695F42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3339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0D0F4-D3F1-475F-A380-8934F6AC34D2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59D00-F4E0-401F-8CB0-17FA5BCD31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4184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819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  <a:p>
            <a:r>
              <a:rPr lang="nb-NO"/>
              <a:t>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7524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65743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43331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6065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800" i="1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26802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7814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7751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70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6395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3819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4821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79F5F-DD40-E05F-37F2-4625077D3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CAC387D5-A920-F36D-139C-B7872A6940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C35D8F1F-B4F7-F79B-DFC4-4B28E2E63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4FDA034-E5F3-558A-0032-8C033E822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5734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C9F86-B4AC-1A47-29A2-5E63FAF3E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BE306B66-2900-1E9D-1F94-7697C150B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0A72713D-742B-743B-1196-CCEDC1C4C1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>
              <a:solidFill>
                <a:schemeClr val="tx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42CCB6A-40ED-3A3E-F1EF-569A54F375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7188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200"/>
              </a:lnSpc>
              <a:spcAft>
                <a:spcPts val="850"/>
              </a:spcAft>
            </a:pP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1939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0545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ts val="1200"/>
              </a:lnSpc>
              <a:spcBef>
                <a:spcPts val="285"/>
              </a:spcBef>
              <a:spcAft>
                <a:spcPts val="285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>
              <a:solidFill>
                <a:schemeClr val="tx1"/>
              </a:solidFill>
              <a:latin typeface="Montserrat" panose="00000500000000000000" pitchFamily="2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59D00-F4E0-401F-8CB0-17FA5BCD313C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4745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ytskjema: Kort 5">
            <a:extLst>
              <a:ext uri="{FF2B5EF4-FFF2-40B4-BE49-F238E27FC236}">
                <a16:creationId xmlns:a16="http://schemas.microsoft.com/office/drawing/2014/main" id="{EA23CCE1-ABED-D2CC-7FDF-93E9A3B9B976}"/>
              </a:ext>
            </a:extLst>
          </p:cNvPr>
          <p:cNvSpPr/>
          <p:nvPr userDrawn="1"/>
        </p:nvSpPr>
        <p:spPr>
          <a:xfrm flipH="1">
            <a:off x="0" y="-7218"/>
            <a:ext cx="5004048" cy="5162721"/>
          </a:xfrm>
          <a:custGeom>
            <a:avLst/>
            <a:gdLst>
              <a:gd name="connsiteX0" fmla="*/ 0 w 10000"/>
              <a:gd name="connsiteY0" fmla="*/ 2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2000 h 10000"/>
              <a:gd name="connsiteX0" fmla="*/ 0 w 10064"/>
              <a:gd name="connsiteY0" fmla="*/ 9979 h 10000"/>
              <a:gd name="connsiteX1" fmla="*/ 2064 w 10064"/>
              <a:gd name="connsiteY1" fmla="*/ 0 h 10000"/>
              <a:gd name="connsiteX2" fmla="*/ 10064 w 10064"/>
              <a:gd name="connsiteY2" fmla="*/ 0 h 10000"/>
              <a:gd name="connsiteX3" fmla="*/ 10064 w 10064"/>
              <a:gd name="connsiteY3" fmla="*/ 10000 h 10000"/>
              <a:gd name="connsiteX4" fmla="*/ 64 w 10064"/>
              <a:gd name="connsiteY4" fmla="*/ 10000 h 10000"/>
              <a:gd name="connsiteX5" fmla="*/ 0 w 10064"/>
              <a:gd name="connsiteY5" fmla="*/ 9979 h 10000"/>
              <a:gd name="connsiteX0" fmla="*/ 0 w 10064"/>
              <a:gd name="connsiteY0" fmla="*/ 9993 h 10014"/>
              <a:gd name="connsiteX1" fmla="*/ 2940 w 10064"/>
              <a:gd name="connsiteY1" fmla="*/ 0 h 10014"/>
              <a:gd name="connsiteX2" fmla="*/ 10064 w 10064"/>
              <a:gd name="connsiteY2" fmla="*/ 14 h 10014"/>
              <a:gd name="connsiteX3" fmla="*/ 10064 w 10064"/>
              <a:gd name="connsiteY3" fmla="*/ 10014 h 10014"/>
              <a:gd name="connsiteX4" fmla="*/ 64 w 10064"/>
              <a:gd name="connsiteY4" fmla="*/ 10014 h 10014"/>
              <a:gd name="connsiteX5" fmla="*/ 0 w 10064"/>
              <a:gd name="connsiteY5" fmla="*/ 9993 h 1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4" h="10014">
                <a:moveTo>
                  <a:pt x="0" y="9993"/>
                </a:moveTo>
                <a:lnTo>
                  <a:pt x="2940" y="0"/>
                </a:lnTo>
                <a:lnTo>
                  <a:pt x="10064" y="14"/>
                </a:lnTo>
                <a:lnTo>
                  <a:pt x="10064" y="10014"/>
                </a:lnTo>
                <a:lnTo>
                  <a:pt x="64" y="10014"/>
                </a:lnTo>
                <a:lnTo>
                  <a:pt x="0" y="9993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504001" y="3019056"/>
            <a:ext cx="3319143" cy="1439019"/>
          </a:xfrm>
        </p:spPr>
        <p:txBody>
          <a:bodyPr anchor="t"/>
          <a:lstStyle>
            <a:lvl1pPr>
              <a:defRPr sz="1200" b="0" i="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nb-NO"/>
              <a:t>Klikk for å redigere undertittel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504001" y="1170306"/>
            <a:ext cx="2987880" cy="1671965"/>
          </a:xfrm>
        </p:spPr>
        <p:txBody>
          <a:bodyPr anchor="b">
            <a:noAutofit/>
          </a:bodyPr>
          <a:lstStyle>
            <a:lvl1pPr marL="0" indent="0" algn="l">
              <a:lnSpc>
                <a:spcPts val="3000"/>
              </a:lnSpc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tittel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974774A9-9DEB-DA05-4838-B7E31DF771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1" y="4726800"/>
            <a:ext cx="1542426" cy="162000"/>
          </a:xfrm>
          <a:prstGeom prst="rect">
            <a:avLst/>
          </a:prstGeom>
        </p:spPr>
      </p:pic>
      <p:sp>
        <p:nvSpPr>
          <p:cNvPr id="16" name="Plassholder for bilde 15">
            <a:extLst>
              <a:ext uri="{FF2B5EF4-FFF2-40B4-BE49-F238E27FC236}">
                <a16:creationId xmlns:a16="http://schemas.microsoft.com/office/drawing/2014/main" id="{2FC0F513-3A9C-294B-C2F9-B35F1D94976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91880" y="-4500"/>
            <a:ext cx="5652120" cy="5148000"/>
          </a:xfrm>
          <a:custGeom>
            <a:avLst/>
            <a:gdLst>
              <a:gd name="connsiteX0" fmla="*/ 50334 w 5652120"/>
              <a:gd name="connsiteY0" fmla="*/ 0 h 5162400"/>
              <a:gd name="connsiteX1" fmla="*/ 5652120 w 5652120"/>
              <a:gd name="connsiteY1" fmla="*/ 0 h 5162400"/>
              <a:gd name="connsiteX2" fmla="*/ 5652120 w 5652120"/>
              <a:gd name="connsiteY2" fmla="*/ 5162400 h 5162400"/>
              <a:gd name="connsiteX3" fmla="*/ 1481290 w 5652120"/>
              <a:gd name="connsiteY3" fmla="*/ 5162400 h 5162400"/>
              <a:gd name="connsiteX4" fmla="*/ 1512168 w 5652120"/>
              <a:gd name="connsiteY4" fmla="*/ 5151895 h 5162400"/>
              <a:gd name="connsiteX5" fmla="*/ 0 w 5652120"/>
              <a:gd name="connsiteY5" fmla="*/ 0 h 5162400"/>
              <a:gd name="connsiteX6" fmla="*/ 50334 w 5652120"/>
              <a:gd name="connsiteY6" fmla="*/ 0 h 5162400"/>
              <a:gd name="connsiteX7" fmla="*/ 0 w 5652120"/>
              <a:gd name="connsiteY7" fmla="*/ 103 h 51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52120" h="5162400">
                <a:moveTo>
                  <a:pt x="50334" y="0"/>
                </a:moveTo>
                <a:lnTo>
                  <a:pt x="5652120" y="0"/>
                </a:lnTo>
                <a:lnTo>
                  <a:pt x="5652120" y="5162400"/>
                </a:lnTo>
                <a:lnTo>
                  <a:pt x="1481290" y="5162400"/>
                </a:lnTo>
                <a:lnTo>
                  <a:pt x="1512168" y="5151895"/>
                </a:lnTo>
                <a:close/>
                <a:moveTo>
                  <a:pt x="0" y="0"/>
                </a:moveTo>
                <a:lnTo>
                  <a:pt x="50334" y="0"/>
                </a:lnTo>
                <a:lnTo>
                  <a:pt x="0" y="10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</a:p>
        </p:txBody>
      </p:sp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D06DA89F-EFB7-9478-78B5-7C56F3F69B6D}"/>
              </a:ext>
            </a:extLst>
          </p:cNvPr>
          <p:cNvCxnSpPr>
            <a:cxnSpLocks/>
          </p:cNvCxnSpPr>
          <p:nvPr userDrawn="1"/>
        </p:nvCxnSpPr>
        <p:spPr>
          <a:xfrm>
            <a:off x="3467890" y="-7218"/>
            <a:ext cx="1461834" cy="515189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995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8"/>
          <p:cNvSpPr>
            <a:spLocks noGrp="1"/>
          </p:cNvSpPr>
          <p:nvPr>
            <p:ph type="pic" sz="quarter" idx="15" hasCustomPrompt="1"/>
          </p:nvPr>
        </p:nvSpPr>
        <p:spPr>
          <a:xfrm>
            <a:off x="5580" y="-900"/>
            <a:ext cx="3600000" cy="51444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19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  <p:sp>
        <p:nvSpPr>
          <p:cNvPr id="9" name="Plassholder for tekst 7"/>
          <p:cNvSpPr>
            <a:spLocks noGrp="1"/>
          </p:cNvSpPr>
          <p:nvPr>
            <p:ph type="body" sz="quarter" idx="16" hasCustomPrompt="1"/>
          </p:nvPr>
        </p:nvSpPr>
        <p:spPr>
          <a:xfrm>
            <a:off x="4138516" y="1107206"/>
            <a:ext cx="4681956" cy="43207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rgbClr val="939598"/>
                </a:solidFill>
              </a:defRPr>
            </a:lvl1pPr>
          </a:lstStyle>
          <a:p>
            <a:pPr lvl="0"/>
            <a:r>
              <a:rPr lang="nb-NO"/>
              <a:t>Undertittel</a:t>
            </a:r>
          </a:p>
        </p:txBody>
      </p:sp>
      <p:sp>
        <p:nvSpPr>
          <p:cNvPr id="11" name="Plassholder for innhold 2"/>
          <p:cNvSpPr>
            <a:spLocks noGrp="1"/>
          </p:cNvSpPr>
          <p:nvPr>
            <p:ph idx="17"/>
          </p:nvPr>
        </p:nvSpPr>
        <p:spPr>
          <a:xfrm>
            <a:off x="4139951" y="1666875"/>
            <a:ext cx="4680451" cy="277048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Tittel 1"/>
          <p:cNvSpPr>
            <a:spLocks noGrp="1"/>
          </p:cNvSpPr>
          <p:nvPr>
            <p:ph type="title"/>
          </p:nvPr>
        </p:nvSpPr>
        <p:spPr>
          <a:xfrm>
            <a:off x="4138516" y="662989"/>
            <a:ext cx="4681956" cy="39659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241521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uten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innhold 2"/>
          <p:cNvSpPr>
            <a:spLocks noGrp="1"/>
          </p:cNvSpPr>
          <p:nvPr>
            <p:ph idx="1"/>
          </p:nvPr>
        </p:nvSpPr>
        <p:spPr>
          <a:xfrm>
            <a:off x="720000" y="1275605"/>
            <a:ext cx="3960000" cy="316175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3"/>
          </p:nvPr>
        </p:nvSpPr>
        <p:spPr>
          <a:xfrm>
            <a:off x="4826124" y="1275605"/>
            <a:ext cx="3960000" cy="3161754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556692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9" name="Plassholder for tekst 7"/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1107207"/>
            <a:ext cx="8064000" cy="43207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rgbClr val="939598"/>
                </a:solidFill>
              </a:defRPr>
            </a:lvl1pPr>
          </a:lstStyle>
          <a:p>
            <a:pPr lvl="0"/>
            <a:r>
              <a:rPr lang="nb-NO"/>
              <a:t>Undertittel</a:t>
            </a:r>
          </a:p>
        </p:txBody>
      </p:sp>
    </p:spTree>
    <p:extLst>
      <p:ext uri="{BB962C8B-B14F-4D97-AF65-F5344CB8AC3E}">
        <p14:creationId xmlns:p14="http://schemas.microsoft.com/office/powerpoint/2010/main" val="2415865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ide m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53936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180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">
    <p:bg>
      <p:bgPr>
        <a:solidFill>
          <a:srgbClr val="EF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0" y="1591196"/>
            <a:ext cx="9144000" cy="118937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0" y="4333500"/>
            <a:ext cx="9144000" cy="81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bg2">
                  <a:lumMod val="75000"/>
                </a:schemeClr>
              </a:solidFill>
            </a:endParaRPr>
          </a:p>
        </p:txBody>
      </p:sp>
      <p:cxnSp>
        <p:nvCxnSpPr>
          <p:cNvPr id="14" name="Rett linje 13"/>
          <p:cNvCxnSpPr/>
          <p:nvPr userDrawn="1"/>
        </p:nvCxnSpPr>
        <p:spPr>
          <a:xfrm>
            <a:off x="3211200" y="4518000"/>
            <a:ext cx="0" cy="432000"/>
          </a:xfrm>
          <a:prstGeom prst="line">
            <a:avLst/>
          </a:prstGeom>
          <a:ln w="10800">
            <a:solidFill>
              <a:srgbClr val="9395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7099200" y="0"/>
            <a:ext cx="2044800" cy="4194000"/>
          </a:xfrm>
          <a:blipFill dpi="0" rotWithShape="1">
            <a:blip r:embed="rId2"/>
            <a:srcRect/>
            <a:tile tx="0" ty="0" sx="100000" sy="100000" flip="none" algn="bl"/>
          </a:blipFill>
        </p:spPr>
        <p:txBody>
          <a:bodyPr>
            <a:normAutofit/>
          </a:bodyPr>
          <a:lstStyle>
            <a:lvl1pPr marL="0" indent="0">
              <a:buNone/>
              <a:defRPr sz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6" name="Plassholder for dato 3"/>
          <p:cNvSpPr txBox="1">
            <a:spLocks/>
          </p:cNvSpPr>
          <p:nvPr userDrawn="1"/>
        </p:nvSpPr>
        <p:spPr>
          <a:xfrm>
            <a:off x="3628380" y="4413902"/>
            <a:ext cx="1807711" cy="648072"/>
          </a:xfrm>
          <a:prstGeom prst="rect">
            <a:avLst/>
          </a:prstGeom>
        </p:spPr>
        <p:txBody>
          <a:bodyPr vert="horz" lIns="0" tIns="0" rIns="0" bIns="0" numCol="1" rtlCol="0" anchor="ctr" anchorCtr="1"/>
          <a:lstStyle>
            <a:defPPr>
              <a:defRPr lang="nb-NO"/>
            </a:defPPr>
            <a:lvl1pPr marL="0" algn="r" defTabSz="914400" rtl="0" eaLnBrk="1" latinLnBrk="0" hangingPunct="1">
              <a:defRPr sz="1000" i="1" kern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b-NO" sz="900" i="0" noProof="1">
                <a:solidFill>
                  <a:schemeClr val="accent1"/>
                </a:solidFill>
                <a:latin typeface="Montserrat" panose="00000500000000000000" pitchFamily="2" charset="0"/>
              </a:rPr>
              <a:t>Oslo Economics AS</a:t>
            </a:r>
          </a:p>
          <a:p>
            <a:pPr algn="l"/>
            <a:r>
              <a:rPr lang="nb-NO" sz="900" i="0" noProof="1">
                <a:solidFill>
                  <a:schemeClr val="accent1"/>
                </a:solidFill>
                <a:latin typeface="Montserrat" panose="00000500000000000000" pitchFamily="2" charset="0"/>
              </a:rPr>
              <a:t>Klingenberggata 7</a:t>
            </a:r>
          </a:p>
          <a:p>
            <a:pPr algn="l"/>
            <a:r>
              <a:rPr lang="nb-NO" sz="900" i="0" noProof="1">
                <a:solidFill>
                  <a:schemeClr val="accent1"/>
                </a:solidFill>
                <a:latin typeface="Montserrat" panose="00000500000000000000" pitchFamily="2" charset="0"/>
              </a:rPr>
              <a:t>0160 Oslo</a:t>
            </a:r>
          </a:p>
        </p:txBody>
      </p:sp>
      <p:sp>
        <p:nvSpPr>
          <p:cNvPr id="17" name="Plassholder for dato 3"/>
          <p:cNvSpPr txBox="1">
            <a:spLocks/>
          </p:cNvSpPr>
          <p:nvPr userDrawn="1"/>
        </p:nvSpPr>
        <p:spPr>
          <a:xfrm>
            <a:off x="5659588" y="4413902"/>
            <a:ext cx="1591691" cy="648072"/>
          </a:xfrm>
          <a:prstGeom prst="rect">
            <a:avLst/>
          </a:prstGeom>
        </p:spPr>
        <p:txBody>
          <a:bodyPr vert="horz" lIns="0" tIns="0" rIns="0" bIns="0" numCol="1" rtlCol="0" anchor="ctr" anchorCtr="1"/>
          <a:lstStyle>
            <a:defPPr>
              <a:defRPr lang="nb-NO"/>
            </a:defPPr>
            <a:lvl1pPr marL="0" algn="r" defTabSz="914400" rtl="0" eaLnBrk="1" latinLnBrk="0" hangingPunct="1">
              <a:defRPr sz="1000" i="1" kern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b-NO" sz="900" i="0" noProof="1">
                <a:solidFill>
                  <a:schemeClr val="accent1"/>
                </a:solidFill>
                <a:latin typeface="Montserrat" panose="00000500000000000000" pitchFamily="2" charset="0"/>
              </a:rPr>
              <a:t>post@osloeconomics.no</a:t>
            </a:r>
          </a:p>
          <a:p>
            <a:pPr algn="l"/>
            <a:r>
              <a:rPr lang="nb-NO" sz="900" i="0" noProof="1">
                <a:solidFill>
                  <a:schemeClr val="accent1"/>
                </a:solidFill>
                <a:latin typeface="Montserrat" panose="00000500000000000000" pitchFamily="2" charset="0"/>
              </a:rPr>
              <a:t>Tel: +47 21 99 28 00</a:t>
            </a:r>
          </a:p>
        </p:txBody>
      </p:sp>
      <p:sp>
        <p:nvSpPr>
          <p:cNvPr id="22" name="Plassholder for dato 3"/>
          <p:cNvSpPr txBox="1">
            <a:spLocks/>
          </p:cNvSpPr>
          <p:nvPr userDrawn="1"/>
        </p:nvSpPr>
        <p:spPr>
          <a:xfrm>
            <a:off x="7308304" y="4413902"/>
            <a:ext cx="1591691" cy="648072"/>
          </a:xfrm>
          <a:prstGeom prst="rect">
            <a:avLst/>
          </a:prstGeom>
        </p:spPr>
        <p:txBody>
          <a:bodyPr vert="horz" lIns="0" tIns="0" rIns="0" bIns="0" numCol="1" rtlCol="0" anchor="ctr" anchorCtr="1"/>
          <a:lstStyle>
            <a:defPPr>
              <a:defRPr lang="nb-NO"/>
            </a:defPPr>
            <a:lvl1pPr marL="0" algn="r" defTabSz="914400" rtl="0" eaLnBrk="1" latinLnBrk="0" hangingPunct="1">
              <a:defRPr sz="1000" i="1" kern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b-NO" sz="900" i="0" noProof="1">
                <a:solidFill>
                  <a:schemeClr val="accent1"/>
                </a:solidFill>
                <a:latin typeface="Montserrat" panose="00000500000000000000" pitchFamily="2" charset="0"/>
              </a:rPr>
              <a:t>www.osloeconomics.no</a:t>
            </a:r>
          </a:p>
        </p:txBody>
      </p:sp>
      <p:pic>
        <p:nvPicPr>
          <p:cNvPr id="5" name="Grafikk 4">
            <a:extLst>
              <a:ext uri="{FF2B5EF4-FFF2-40B4-BE49-F238E27FC236}">
                <a16:creationId xmlns:a16="http://schemas.microsoft.com/office/drawing/2014/main" id="{6CF5ED71-B541-0169-9784-E49FA44AAA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001" y="4597751"/>
            <a:ext cx="2059200" cy="21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87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ihåndsform: figur 23">
            <a:extLst>
              <a:ext uri="{FF2B5EF4-FFF2-40B4-BE49-F238E27FC236}">
                <a16:creationId xmlns:a16="http://schemas.microsoft.com/office/drawing/2014/main" id="{8AB871BF-0D20-1D4E-CFE9-E968CE136107}"/>
              </a:ext>
            </a:extLst>
          </p:cNvPr>
          <p:cNvSpPr/>
          <p:nvPr userDrawn="1"/>
        </p:nvSpPr>
        <p:spPr>
          <a:xfrm flipH="1" flipV="1">
            <a:off x="1" y="0"/>
            <a:ext cx="3205650" cy="5164038"/>
          </a:xfrm>
          <a:custGeom>
            <a:avLst/>
            <a:gdLst>
              <a:gd name="connsiteX0" fmla="*/ 3205650 w 3205650"/>
              <a:gd name="connsiteY0" fmla="*/ 5164038 h 5164038"/>
              <a:gd name="connsiteX1" fmla="*/ 0 w 3205650"/>
              <a:gd name="connsiteY1" fmla="*/ 5164038 h 5164038"/>
              <a:gd name="connsiteX2" fmla="*/ 1450771 w 3205650"/>
              <a:gd name="connsiteY2" fmla="*/ 0 h 5164038"/>
              <a:gd name="connsiteX3" fmla="*/ 3205650 w 3205650"/>
              <a:gd name="connsiteY3" fmla="*/ 3612 h 5164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5650" h="5164038">
                <a:moveTo>
                  <a:pt x="3205650" y="5164038"/>
                </a:moveTo>
                <a:lnTo>
                  <a:pt x="0" y="5164038"/>
                </a:lnTo>
                <a:lnTo>
                  <a:pt x="1450771" y="0"/>
                </a:lnTo>
                <a:lnTo>
                  <a:pt x="3205650" y="3612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/>
          </a:p>
        </p:txBody>
      </p:sp>
      <p:pic>
        <p:nvPicPr>
          <p:cNvPr id="22" name="Bilde 21" descr="Et bilde som inneholder utendørs, himmel, sky, konstruksjon&#10;&#10;Automatisk generert beskrivelse">
            <a:extLst>
              <a:ext uri="{FF2B5EF4-FFF2-40B4-BE49-F238E27FC236}">
                <a16:creationId xmlns:a16="http://schemas.microsoft.com/office/drawing/2014/main" id="{8E8B0B64-FC32-6BAE-0A59-4E4809BFF3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2" t="2664" r="4682" b="1339"/>
          <a:stretch/>
        </p:blipFill>
        <p:spPr>
          <a:xfrm>
            <a:off x="1746583" y="0"/>
            <a:ext cx="7391803" cy="5164038"/>
          </a:xfrm>
          <a:custGeom>
            <a:avLst/>
            <a:gdLst>
              <a:gd name="connsiteX0" fmla="*/ 1450772 w 7391803"/>
              <a:gd name="connsiteY0" fmla="*/ 0 h 5164038"/>
              <a:gd name="connsiteX1" fmla="*/ 7391803 w 7391803"/>
              <a:gd name="connsiteY1" fmla="*/ 0 h 5164038"/>
              <a:gd name="connsiteX2" fmla="*/ 7391803 w 7391803"/>
              <a:gd name="connsiteY2" fmla="*/ 5164038 h 5164038"/>
              <a:gd name="connsiteX3" fmla="*/ 0 w 7391803"/>
              <a:gd name="connsiteY3" fmla="*/ 5164038 h 5164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1803" h="5164038">
                <a:moveTo>
                  <a:pt x="1450772" y="0"/>
                </a:moveTo>
                <a:lnTo>
                  <a:pt x="7391803" y="0"/>
                </a:lnTo>
                <a:lnTo>
                  <a:pt x="7391803" y="5164038"/>
                </a:lnTo>
                <a:lnTo>
                  <a:pt x="0" y="5164038"/>
                </a:lnTo>
                <a:close/>
              </a:path>
            </a:pathLst>
          </a:custGeom>
        </p:spPr>
      </p:pic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3B16FB38-ED32-6D7B-EB42-847C15CDDDBE}"/>
              </a:ext>
            </a:extLst>
          </p:cNvPr>
          <p:cNvCxnSpPr>
            <a:cxnSpLocks/>
          </p:cNvCxnSpPr>
          <p:nvPr userDrawn="1"/>
        </p:nvCxnSpPr>
        <p:spPr>
          <a:xfrm flipV="1">
            <a:off x="1672843" y="-32977"/>
            <a:ext cx="1461834" cy="520341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ktangel 1">
            <a:extLst>
              <a:ext uri="{FF2B5EF4-FFF2-40B4-BE49-F238E27FC236}">
                <a16:creationId xmlns:a16="http://schemas.microsoft.com/office/drawing/2014/main" id="{15D9E68C-4F5A-FE50-0C23-EEE1448A5A0B}"/>
              </a:ext>
            </a:extLst>
          </p:cNvPr>
          <p:cNvSpPr/>
          <p:nvPr userDrawn="1"/>
        </p:nvSpPr>
        <p:spPr>
          <a:xfrm>
            <a:off x="0" y="0"/>
            <a:ext cx="9144000" cy="5164038"/>
          </a:xfrm>
          <a:prstGeom prst="rect">
            <a:avLst/>
          </a:prstGeom>
          <a:solidFill>
            <a:schemeClr val="bg1">
              <a:alpha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DA40C3D0-1371-F06F-85DE-6761F8E20FEA}"/>
              </a:ext>
            </a:extLst>
          </p:cNvPr>
          <p:cNvSpPr txBox="1">
            <a:spLocks/>
          </p:cNvSpPr>
          <p:nvPr userDrawn="1"/>
        </p:nvSpPr>
        <p:spPr>
          <a:xfrm>
            <a:off x="2375756" y="2499742"/>
            <a:ext cx="4392488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1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b-NO" sz="1200" i="0">
                <a:latin typeface="Montserrat" panose="00000500000000000000" pitchFamily="2" charset="0"/>
              </a:rPr>
              <a:t>www.osloeconomics.no</a:t>
            </a:r>
          </a:p>
        </p:txBody>
      </p:sp>
      <p:pic>
        <p:nvPicPr>
          <p:cNvPr id="4" name="Grafikk 3">
            <a:extLst>
              <a:ext uri="{FF2B5EF4-FFF2-40B4-BE49-F238E27FC236}">
                <a16:creationId xmlns:a16="http://schemas.microsoft.com/office/drawing/2014/main" id="{FF1B31F4-0E65-1F9A-D48C-3A5B91A295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80729" y="1983500"/>
            <a:ext cx="3369600" cy="34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527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ihåndsform: figur 23">
            <a:extLst>
              <a:ext uri="{FF2B5EF4-FFF2-40B4-BE49-F238E27FC236}">
                <a16:creationId xmlns:a16="http://schemas.microsoft.com/office/drawing/2014/main" id="{8AB871BF-0D20-1D4E-CFE9-E968CE136107}"/>
              </a:ext>
            </a:extLst>
          </p:cNvPr>
          <p:cNvSpPr/>
          <p:nvPr userDrawn="1"/>
        </p:nvSpPr>
        <p:spPr>
          <a:xfrm flipH="1" flipV="1">
            <a:off x="1" y="0"/>
            <a:ext cx="3205650" cy="5164038"/>
          </a:xfrm>
          <a:custGeom>
            <a:avLst/>
            <a:gdLst>
              <a:gd name="connsiteX0" fmla="*/ 3205650 w 3205650"/>
              <a:gd name="connsiteY0" fmla="*/ 5164038 h 5164038"/>
              <a:gd name="connsiteX1" fmla="*/ 0 w 3205650"/>
              <a:gd name="connsiteY1" fmla="*/ 5164038 h 5164038"/>
              <a:gd name="connsiteX2" fmla="*/ 1450771 w 3205650"/>
              <a:gd name="connsiteY2" fmla="*/ 0 h 5164038"/>
              <a:gd name="connsiteX3" fmla="*/ 3205650 w 3205650"/>
              <a:gd name="connsiteY3" fmla="*/ 3612 h 5164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5650" h="5164038">
                <a:moveTo>
                  <a:pt x="3205650" y="5164038"/>
                </a:moveTo>
                <a:lnTo>
                  <a:pt x="0" y="5164038"/>
                </a:lnTo>
                <a:lnTo>
                  <a:pt x="1450771" y="0"/>
                </a:lnTo>
                <a:lnTo>
                  <a:pt x="3205650" y="3612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/>
          </a:p>
        </p:txBody>
      </p:sp>
      <p:pic>
        <p:nvPicPr>
          <p:cNvPr id="22" name="Bilde 21" descr="Et bilde som inneholder utendørs, himmel, sky, konstruksjon&#10;&#10;Automatisk generert beskrivelse">
            <a:extLst>
              <a:ext uri="{FF2B5EF4-FFF2-40B4-BE49-F238E27FC236}">
                <a16:creationId xmlns:a16="http://schemas.microsoft.com/office/drawing/2014/main" id="{8E8B0B64-FC32-6BAE-0A59-4E4809BFF3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2" t="2664" r="4682" b="1339"/>
          <a:stretch/>
        </p:blipFill>
        <p:spPr>
          <a:xfrm>
            <a:off x="1746583" y="0"/>
            <a:ext cx="7391803" cy="5164038"/>
          </a:xfrm>
          <a:custGeom>
            <a:avLst/>
            <a:gdLst>
              <a:gd name="connsiteX0" fmla="*/ 1450772 w 7391803"/>
              <a:gd name="connsiteY0" fmla="*/ 0 h 5164038"/>
              <a:gd name="connsiteX1" fmla="*/ 7391803 w 7391803"/>
              <a:gd name="connsiteY1" fmla="*/ 0 h 5164038"/>
              <a:gd name="connsiteX2" fmla="*/ 7391803 w 7391803"/>
              <a:gd name="connsiteY2" fmla="*/ 5164038 h 5164038"/>
              <a:gd name="connsiteX3" fmla="*/ 0 w 7391803"/>
              <a:gd name="connsiteY3" fmla="*/ 5164038 h 5164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1803" h="5164038">
                <a:moveTo>
                  <a:pt x="1450772" y="0"/>
                </a:moveTo>
                <a:lnTo>
                  <a:pt x="7391803" y="0"/>
                </a:lnTo>
                <a:lnTo>
                  <a:pt x="7391803" y="5164038"/>
                </a:lnTo>
                <a:lnTo>
                  <a:pt x="0" y="5164038"/>
                </a:lnTo>
                <a:close/>
              </a:path>
            </a:pathLst>
          </a:custGeom>
        </p:spPr>
      </p:pic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3B16FB38-ED32-6D7B-EB42-847C15CDDDBE}"/>
              </a:ext>
            </a:extLst>
          </p:cNvPr>
          <p:cNvCxnSpPr>
            <a:cxnSpLocks/>
          </p:cNvCxnSpPr>
          <p:nvPr userDrawn="1"/>
        </p:nvCxnSpPr>
        <p:spPr>
          <a:xfrm flipV="1">
            <a:off x="1672843" y="-32977"/>
            <a:ext cx="1461834" cy="520341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ktangel 1">
            <a:extLst>
              <a:ext uri="{FF2B5EF4-FFF2-40B4-BE49-F238E27FC236}">
                <a16:creationId xmlns:a16="http://schemas.microsoft.com/office/drawing/2014/main" id="{15D9E68C-4F5A-FE50-0C23-EEE1448A5A0B}"/>
              </a:ext>
            </a:extLst>
          </p:cNvPr>
          <p:cNvSpPr/>
          <p:nvPr userDrawn="1"/>
        </p:nvSpPr>
        <p:spPr>
          <a:xfrm>
            <a:off x="0" y="0"/>
            <a:ext cx="9144000" cy="5164038"/>
          </a:xfrm>
          <a:prstGeom prst="rect">
            <a:avLst/>
          </a:prstGeom>
          <a:solidFill>
            <a:schemeClr val="bg1">
              <a:alpha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4609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lank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Et bilde som inneholder utendørs, himmel, sky, konstruksjon&#10;&#10;Automatisk generert beskrivelse">
            <a:extLst>
              <a:ext uri="{FF2B5EF4-FFF2-40B4-BE49-F238E27FC236}">
                <a16:creationId xmlns:a16="http://schemas.microsoft.com/office/drawing/2014/main" id="{9959E8D8-4C9F-2B5D-B18B-AC7F940FC2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371"/>
          <a:stretch>
            <a:fillRect/>
          </a:stretch>
        </p:blipFill>
        <p:spPr>
          <a:xfrm>
            <a:off x="0" y="0"/>
            <a:ext cx="9144000" cy="5170436"/>
          </a:xfrm>
          <a:custGeom>
            <a:avLst/>
            <a:gdLst>
              <a:gd name="connsiteX0" fmla="*/ 0 w 9144000"/>
              <a:gd name="connsiteY0" fmla="*/ 0 h 5170436"/>
              <a:gd name="connsiteX1" fmla="*/ 9144000 w 9144000"/>
              <a:gd name="connsiteY1" fmla="*/ 0 h 5170436"/>
              <a:gd name="connsiteX2" fmla="*/ 9144000 w 9144000"/>
              <a:gd name="connsiteY2" fmla="*/ 5170436 h 5170436"/>
              <a:gd name="connsiteX3" fmla="*/ 0 w 9144000"/>
              <a:gd name="connsiteY3" fmla="*/ 5170436 h 51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5170436">
                <a:moveTo>
                  <a:pt x="0" y="0"/>
                </a:moveTo>
                <a:lnTo>
                  <a:pt x="9144000" y="0"/>
                </a:lnTo>
                <a:lnTo>
                  <a:pt x="9144000" y="5170436"/>
                </a:lnTo>
                <a:lnTo>
                  <a:pt x="0" y="5170436"/>
                </a:lnTo>
                <a:close/>
              </a:path>
            </a:pathLst>
          </a:cu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2F0D8AD5-885F-6345-756F-60B5081356F8}"/>
              </a:ext>
            </a:extLst>
          </p:cNvPr>
          <p:cNvSpPr/>
          <p:nvPr userDrawn="1"/>
        </p:nvSpPr>
        <p:spPr>
          <a:xfrm>
            <a:off x="0" y="0"/>
            <a:ext cx="9144000" cy="5169600"/>
          </a:xfrm>
          <a:prstGeom prst="rect">
            <a:avLst/>
          </a:prstGeom>
          <a:solidFill>
            <a:schemeClr val="bg1">
              <a:alpha val="8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5035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u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dertittel 2"/>
          <p:cNvSpPr txBox="1">
            <a:spLocks/>
          </p:cNvSpPr>
          <p:nvPr userDrawn="1"/>
        </p:nvSpPr>
        <p:spPr>
          <a:xfrm>
            <a:off x="2375756" y="2499742"/>
            <a:ext cx="4392488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1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b-NO" sz="1200" i="0">
                <a:latin typeface="Montserrat" panose="00000500000000000000" pitchFamily="2" charset="0"/>
              </a:rPr>
              <a:t>www.osloeconomics.no</a:t>
            </a:r>
          </a:p>
        </p:txBody>
      </p:sp>
      <p:pic>
        <p:nvPicPr>
          <p:cNvPr id="4" name="Grafikk 3">
            <a:extLst>
              <a:ext uri="{FF2B5EF4-FFF2-40B4-BE49-F238E27FC236}">
                <a16:creationId xmlns:a16="http://schemas.microsoft.com/office/drawing/2014/main" id="{95E8D0C9-661A-254B-DA8B-77476AFFCE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80729" y="1983500"/>
            <a:ext cx="3369600" cy="34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82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ytskjema: Kort 5">
            <a:extLst>
              <a:ext uri="{FF2B5EF4-FFF2-40B4-BE49-F238E27FC236}">
                <a16:creationId xmlns:a16="http://schemas.microsoft.com/office/drawing/2014/main" id="{EA23CCE1-ABED-D2CC-7FDF-93E9A3B9B976}"/>
              </a:ext>
            </a:extLst>
          </p:cNvPr>
          <p:cNvSpPr/>
          <p:nvPr userDrawn="1"/>
        </p:nvSpPr>
        <p:spPr>
          <a:xfrm flipH="1">
            <a:off x="0" y="-7218"/>
            <a:ext cx="5004048" cy="5162721"/>
          </a:xfrm>
          <a:custGeom>
            <a:avLst/>
            <a:gdLst>
              <a:gd name="connsiteX0" fmla="*/ 0 w 10000"/>
              <a:gd name="connsiteY0" fmla="*/ 2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2000 h 10000"/>
              <a:gd name="connsiteX0" fmla="*/ 0 w 10064"/>
              <a:gd name="connsiteY0" fmla="*/ 9979 h 10000"/>
              <a:gd name="connsiteX1" fmla="*/ 2064 w 10064"/>
              <a:gd name="connsiteY1" fmla="*/ 0 h 10000"/>
              <a:gd name="connsiteX2" fmla="*/ 10064 w 10064"/>
              <a:gd name="connsiteY2" fmla="*/ 0 h 10000"/>
              <a:gd name="connsiteX3" fmla="*/ 10064 w 10064"/>
              <a:gd name="connsiteY3" fmla="*/ 10000 h 10000"/>
              <a:gd name="connsiteX4" fmla="*/ 64 w 10064"/>
              <a:gd name="connsiteY4" fmla="*/ 10000 h 10000"/>
              <a:gd name="connsiteX5" fmla="*/ 0 w 10064"/>
              <a:gd name="connsiteY5" fmla="*/ 9979 h 10000"/>
              <a:gd name="connsiteX0" fmla="*/ 0 w 10064"/>
              <a:gd name="connsiteY0" fmla="*/ 9993 h 10014"/>
              <a:gd name="connsiteX1" fmla="*/ 2940 w 10064"/>
              <a:gd name="connsiteY1" fmla="*/ 0 h 10014"/>
              <a:gd name="connsiteX2" fmla="*/ 10064 w 10064"/>
              <a:gd name="connsiteY2" fmla="*/ 14 h 10014"/>
              <a:gd name="connsiteX3" fmla="*/ 10064 w 10064"/>
              <a:gd name="connsiteY3" fmla="*/ 10014 h 10014"/>
              <a:gd name="connsiteX4" fmla="*/ 64 w 10064"/>
              <a:gd name="connsiteY4" fmla="*/ 10014 h 10014"/>
              <a:gd name="connsiteX5" fmla="*/ 0 w 10064"/>
              <a:gd name="connsiteY5" fmla="*/ 9993 h 1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4" h="10014">
                <a:moveTo>
                  <a:pt x="0" y="9993"/>
                </a:moveTo>
                <a:lnTo>
                  <a:pt x="2940" y="0"/>
                </a:lnTo>
                <a:lnTo>
                  <a:pt x="10064" y="14"/>
                </a:lnTo>
                <a:lnTo>
                  <a:pt x="10064" y="10014"/>
                </a:lnTo>
                <a:lnTo>
                  <a:pt x="64" y="10014"/>
                </a:lnTo>
                <a:lnTo>
                  <a:pt x="0" y="999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AC31E411-DE3E-9E34-F0EC-722F6A7DD7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91880" y="-4500"/>
            <a:ext cx="5652120" cy="5148000"/>
          </a:xfrm>
          <a:custGeom>
            <a:avLst/>
            <a:gdLst>
              <a:gd name="connsiteX0" fmla="*/ 50334 w 5652120"/>
              <a:gd name="connsiteY0" fmla="*/ 0 h 5162400"/>
              <a:gd name="connsiteX1" fmla="*/ 5652120 w 5652120"/>
              <a:gd name="connsiteY1" fmla="*/ 0 h 5162400"/>
              <a:gd name="connsiteX2" fmla="*/ 5652120 w 5652120"/>
              <a:gd name="connsiteY2" fmla="*/ 5162400 h 5162400"/>
              <a:gd name="connsiteX3" fmla="*/ 1481290 w 5652120"/>
              <a:gd name="connsiteY3" fmla="*/ 5162400 h 5162400"/>
              <a:gd name="connsiteX4" fmla="*/ 1512168 w 5652120"/>
              <a:gd name="connsiteY4" fmla="*/ 5151895 h 5162400"/>
              <a:gd name="connsiteX5" fmla="*/ 0 w 5652120"/>
              <a:gd name="connsiteY5" fmla="*/ 0 h 5162400"/>
              <a:gd name="connsiteX6" fmla="*/ 50334 w 5652120"/>
              <a:gd name="connsiteY6" fmla="*/ 0 h 5162400"/>
              <a:gd name="connsiteX7" fmla="*/ 0 w 5652120"/>
              <a:gd name="connsiteY7" fmla="*/ 103 h 51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52120" h="5162400">
                <a:moveTo>
                  <a:pt x="50334" y="0"/>
                </a:moveTo>
                <a:lnTo>
                  <a:pt x="5652120" y="0"/>
                </a:lnTo>
                <a:lnTo>
                  <a:pt x="5652120" y="5162400"/>
                </a:lnTo>
                <a:lnTo>
                  <a:pt x="1481290" y="5162400"/>
                </a:lnTo>
                <a:lnTo>
                  <a:pt x="1512168" y="5151895"/>
                </a:lnTo>
                <a:close/>
                <a:moveTo>
                  <a:pt x="0" y="0"/>
                </a:moveTo>
                <a:lnTo>
                  <a:pt x="50334" y="0"/>
                </a:lnTo>
                <a:lnTo>
                  <a:pt x="0" y="10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67B4ABAE-1AF1-54B6-C51E-BA63B15BED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4001" y="3019056"/>
            <a:ext cx="3319143" cy="1439019"/>
          </a:xfrm>
        </p:spPr>
        <p:txBody>
          <a:bodyPr anchor="t"/>
          <a:lstStyle>
            <a:lvl1pPr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r>
              <a:rPr lang="nb-NO"/>
              <a:t>Klikk for å redigere undertittel</a:t>
            </a:r>
          </a:p>
        </p:txBody>
      </p:sp>
      <p:sp>
        <p:nvSpPr>
          <p:cNvPr id="13" name="Undertittel 2">
            <a:extLst>
              <a:ext uri="{FF2B5EF4-FFF2-40B4-BE49-F238E27FC236}">
                <a16:creationId xmlns:a16="http://schemas.microsoft.com/office/drawing/2014/main" id="{0CCEAFCF-A976-7045-38C1-9F2FE25885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4001" y="1170306"/>
            <a:ext cx="2987880" cy="1671965"/>
          </a:xfrm>
        </p:spPr>
        <p:txBody>
          <a:bodyPr anchor="b">
            <a:noAutofit/>
          </a:bodyPr>
          <a:lstStyle>
            <a:lvl1pPr marL="0" indent="0" algn="l">
              <a:lnSpc>
                <a:spcPts val="3000"/>
              </a:lnSpc>
              <a:spcBef>
                <a:spcPts val="0"/>
              </a:spcBef>
              <a:buNone/>
              <a:defRPr sz="2000" b="0" i="0">
                <a:solidFill>
                  <a:schemeClr val="accent1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tittel</a:t>
            </a:r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3C2B8601-F11F-7CB2-BA29-063781578124}"/>
              </a:ext>
            </a:extLst>
          </p:cNvPr>
          <p:cNvCxnSpPr>
            <a:cxnSpLocks/>
          </p:cNvCxnSpPr>
          <p:nvPr userDrawn="1"/>
        </p:nvCxnSpPr>
        <p:spPr>
          <a:xfrm>
            <a:off x="3467890" y="-7218"/>
            <a:ext cx="1461834" cy="515189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k 3">
            <a:extLst>
              <a:ext uri="{FF2B5EF4-FFF2-40B4-BE49-F238E27FC236}">
                <a16:creationId xmlns:a16="http://schemas.microsoft.com/office/drawing/2014/main" id="{68B81339-F98F-4265-ADC3-63FAD411B2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001" y="4727138"/>
            <a:ext cx="1544400" cy="1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37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samarbei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ytskjema: Kort 5">
            <a:extLst>
              <a:ext uri="{FF2B5EF4-FFF2-40B4-BE49-F238E27FC236}">
                <a16:creationId xmlns:a16="http://schemas.microsoft.com/office/drawing/2014/main" id="{EA23CCE1-ABED-D2CC-7FDF-93E9A3B9B976}"/>
              </a:ext>
            </a:extLst>
          </p:cNvPr>
          <p:cNvSpPr/>
          <p:nvPr userDrawn="1"/>
        </p:nvSpPr>
        <p:spPr>
          <a:xfrm flipH="1">
            <a:off x="0" y="-19221"/>
            <a:ext cx="5004048" cy="5162721"/>
          </a:xfrm>
          <a:custGeom>
            <a:avLst/>
            <a:gdLst>
              <a:gd name="connsiteX0" fmla="*/ 0 w 10000"/>
              <a:gd name="connsiteY0" fmla="*/ 2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2000 h 10000"/>
              <a:gd name="connsiteX0" fmla="*/ 0 w 10064"/>
              <a:gd name="connsiteY0" fmla="*/ 9979 h 10000"/>
              <a:gd name="connsiteX1" fmla="*/ 2064 w 10064"/>
              <a:gd name="connsiteY1" fmla="*/ 0 h 10000"/>
              <a:gd name="connsiteX2" fmla="*/ 10064 w 10064"/>
              <a:gd name="connsiteY2" fmla="*/ 0 h 10000"/>
              <a:gd name="connsiteX3" fmla="*/ 10064 w 10064"/>
              <a:gd name="connsiteY3" fmla="*/ 10000 h 10000"/>
              <a:gd name="connsiteX4" fmla="*/ 64 w 10064"/>
              <a:gd name="connsiteY4" fmla="*/ 10000 h 10000"/>
              <a:gd name="connsiteX5" fmla="*/ 0 w 10064"/>
              <a:gd name="connsiteY5" fmla="*/ 9979 h 10000"/>
              <a:gd name="connsiteX0" fmla="*/ 0 w 10064"/>
              <a:gd name="connsiteY0" fmla="*/ 9993 h 10014"/>
              <a:gd name="connsiteX1" fmla="*/ 2940 w 10064"/>
              <a:gd name="connsiteY1" fmla="*/ 0 h 10014"/>
              <a:gd name="connsiteX2" fmla="*/ 10064 w 10064"/>
              <a:gd name="connsiteY2" fmla="*/ 14 h 10014"/>
              <a:gd name="connsiteX3" fmla="*/ 10064 w 10064"/>
              <a:gd name="connsiteY3" fmla="*/ 10014 h 10014"/>
              <a:gd name="connsiteX4" fmla="*/ 64 w 10064"/>
              <a:gd name="connsiteY4" fmla="*/ 10014 h 10014"/>
              <a:gd name="connsiteX5" fmla="*/ 0 w 10064"/>
              <a:gd name="connsiteY5" fmla="*/ 9993 h 1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4" h="10014">
                <a:moveTo>
                  <a:pt x="0" y="9993"/>
                </a:moveTo>
                <a:lnTo>
                  <a:pt x="2940" y="0"/>
                </a:lnTo>
                <a:lnTo>
                  <a:pt x="10064" y="14"/>
                </a:lnTo>
                <a:lnTo>
                  <a:pt x="10064" y="10014"/>
                </a:lnTo>
                <a:lnTo>
                  <a:pt x="64" y="10014"/>
                </a:lnTo>
                <a:lnTo>
                  <a:pt x="0" y="9993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121A0F2-1C2B-ADE9-CE50-DA8DE852E18F}"/>
              </a:ext>
            </a:extLst>
          </p:cNvPr>
          <p:cNvSpPr/>
          <p:nvPr userDrawn="1"/>
        </p:nvSpPr>
        <p:spPr>
          <a:xfrm>
            <a:off x="0" y="4455677"/>
            <a:ext cx="9144000" cy="687823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Plassholder for innhold 5">
            <a:extLst>
              <a:ext uri="{FF2B5EF4-FFF2-40B4-BE49-F238E27FC236}">
                <a16:creationId xmlns:a16="http://schemas.microsoft.com/office/drawing/2014/main" id="{8B63BEF6-215E-0BAA-86AC-95E606EA60B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203848" y="4543438"/>
            <a:ext cx="1346400" cy="5544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nb-NO"/>
              <a:t>Sett inn logo</a:t>
            </a:r>
          </a:p>
        </p:txBody>
      </p:sp>
      <p:sp>
        <p:nvSpPr>
          <p:cNvPr id="7" name="Plassholder for innhold 5">
            <a:extLst>
              <a:ext uri="{FF2B5EF4-FFF2-40B4-BE49-F238E27FC236}">
                <a16:creationId xmlns:a16="http://schemas.microsoft.com/office/drawing/2014/main" id="{06F59D35-8780-5EE8-0FCA-B939DA599D5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144753" y="4543438"/>
            <a:ext cx="1346400" cy="5544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nb-NO"/>
              <a:t>Sett inn logo</a:t>
            </a:r>
          </a:p>
        </p:txBody>
      </p:sp>
      <p:sp>
        <p:nvSpPr>
          <p:cNvPr id="10" name="Plassholder for innhold 5">
            <a:extLst>
              <a:ext uri="{FF2B5EF4-FFF2-40B4-BE49-F238E27FC236}">
                <a16:creationId xmlns:a16="http://schemas.microsoft.com/office/drawing/2014/main" id="{7701DEFC-AE59-DABF-8D5F-3EAA843CB13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085659" y="4543438"/>
            <a:ext cx="1346400" cy="554400"/>
          </a:xfrm>
        </p:spPr>
        <p:txBody>
          <a:bodyPr/>
          <a:lstStyle>
            <a:lvl1pPr marL="0" indent="0" rtl="0">
              <a:buNone/>
              <a:defRPr baseline="0"/>
            </a:lvl1pPr>
          </a:lstStyle>
          <a:p>
            <a:pPr lvl="0"/>
            <a:r>
              <a:rPr lang="nb-NO"/>
              <a:t>Sett inn logo</a:t>
            </a:r>
          </a:p>
        </p:txBody>
      </p:sp>
      <p:sp>
        <p:nvSpPr>
          <p:cNvPr id="20" name="Plassholder for bilde 19">
            <a:extLst>
              <a:ext uri="{FF2B5EF4-FFF2-40B4-BE49-F238E27FC236}">
                <a16:creationId xmlns:a16="http://schemas.microsoft.com/office/drawing/2014/main" id="{0280489F-96A1-927B-26D2-71D451785A4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91880" y="0"/>
            <a:ext cx="5652120" cy="4448459"/>
          </a:xfrm>
          <a:custGeom>
            <a:avLst/>
            <a:gdLst>
              <a:gd name="connsiteX0" fmla="*/ 50334 w 5652120"/>
              <a:gd name="connsiteY0" fmla="*/ 0 h 4448459"/>
              <a:gd name="connsiteX1" fmla="*/ 5652120 w 5652120"/>
              <a:gd name="connsiteY1" fmla="*/ 0 h 4448459"/>
              <a:gd name="connsiteX2" fmla="*/ 5652120 w 5652120"/>
              <a:gd name="connsiteY2" fmla="*/ 4448459 h 4448459"/>
              <a:gd name="connsiteX3" fmla="*/ 1316101 w 5652120"/>
              <a:gd name="connsiteY3" fmla="*/ 4448459 h 4448459"/>
              <a:gd name="connsiteX4" fmla="*/ 0 w 5652120"/>
              <a:gd name="connsiteY4" fmla="*/ 0 h 4448459"/>
              <a:gd name="connsiteX5" fmla="*/ 50334 w 5652120"/>
              <a:gd name="connsiteY5" fmla="*/ 0 h 4448459"/>
              <a:gd name="connsiteX6" fmla="*/ 0 w 5652120"/>
              <a:gd name="connsiteY6" fmla="*/ 103 h 4448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52120" h="4448459">
                <a:moveTo>
                  <a:pt x="50334" y="0"/>
                </a:moveTo>
                <a:lnTo>
                  <a:pt x="5652120" y="0"/>
                </a:lnTo>
                <a:lnTo>
                  <a:pt x="5652120" y="4448459"/>
                </a:lnTo>
                <a:lnTo>
                  <a:pt x="1316101" y="4448459"/>
                </a:lnTo>
                <a:close/>
                <a:moveTo>
                  <a:pt x="0" y="0"/>
                </a:moveTo>
                <a:lnTo>
                  <a:pt x="50334" y="0"/>
                </a:lnTo>
                <a:lnTo>
                  <a:pt x="0" y="10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3" name="Tittel 1">
            <a:extLst>
              <a:ext uri="{FF2B5EF4-FFF2-40B4-BE49-F238E27FC236}">
                <a16:creationId xmlns:a16="http://schemas.microsoft.com/office/drawing/2014/main" id="{852CA2D5-8CF5-CD81-EB19-7504EABB21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4001" y="2716907"/>
            <a:ext cx="3319143" cy="1439019"/>
          </a:xfrm>
        </p:spPr>
        <p:txBody>
          <a:bodyPr anchor="t"/>
          <a:lstStyle>
            <a:lvl1pPr>
              <a:defRPr sz="1200" b="0" i="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nb-NO"/>
              <a:t>Klikk for å redigere undertittel</a:t>
            </a:r>
          </a:p>
        </p:txBody>
      </p:sp>
      <p:sp>
        <p:nvSpPr>
          <p:cNvPr id="24" name="Undertittel 2">
            <a:extLst>
              <a:ext uri="{FF2B5EF4-FFF2-40B4-BE49-F238E27FC236}">
                <a16:creationId xmlns:a16="http://schemas.microsoft.com/office/drawing/2014/main" id="{E73134FB-177A-C4D0-AED9-E4439A23CB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4001" y="868157"/>
            <a:ext cx="2987880" cy="1671965"/>
          </a:xfrm>
        </p:spPr>
        <p:txBody>
          <a:bodyPr anchor="b">
            <a:noAutofit/>
          </a:bodyPr>
          <a:lstStyle>
            <a:lvl1pPr marL="0" indent="0" algn="l">
              <a:lnSpc>
                <a:spcPts val="3000"/>
              </a:lnSpc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tittelstil i malen</a:t>
            </a:r>
          </a:p>
        </p:txBody>
      </p:sp>
      <p:cxnSp>
        <p:nvCxnSpPr>
          <p:cNvPr id="3" name="Rett linje 2">
            <a:extLst>
              <a:ext uri="{FF2B5EF4-FFF2-40B4-BE49-F238E27FC236}">
                <a16:creationId xmlns:a16="http://schemas.microsoft.com/office/drawing/2014/main" id="{EA2B9089-3D93-4F45-E7F6-C4485B16CC8C}"/>
              </a:ext>
            </a:extLst>
          </p:cNvPr>
          <p:cNvCxnSpPr>
            <a:cxnSpLocks/>
          </p:cNvCxnSpPr>
          <p:nvPr userDrawn="1"/>
        </p:nvCxnSpPr>
        <p:spPr>
          <a:xfrm>
            <a:off x="3467890" y="-7218"/>
            <a:ext cx="1461834" cy="515189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k 8">
            <a:extLst>
              <a:ext uri="{FF2B5EF4-FFF2-40B4-BE49-F238E27FC236}">
                <a16:creationId xmlns:a16="http://schemas.microsoft.com/office/drawing/2014/main" id="{36EE2345-25B9-26D4-BE71-8012AB3313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001" y="4680358"/>
            <a:ext cx="2059200" cy="21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5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ytskjema: Kort 5">
            <a:extLst>
              <a:ext uri="{FF2B5EF4-FFF2-40B4-BE49-F238E27FC236}">
                <a16:creationId xmlns:a16="http://schemas.microsoft.com/office/drawing/2014/main" id="{EA23CCE1-ABED-D2CC-7FDF-93E9A3B9B976}"/>
              </a:ext>
            </a:extLst>
          </p:cNvPr>
          <p:cNvSpPr/>
          <p:nvPr userDrawn="1"/>
        </p:nvSpPr>
        <p:spPr>
          <a:xfrm flipH="1">
            <a:off x="0" y="-7218"/>
            <a:ext cx="5004048" cy="5162721"/>
          </a:xfrm>
          <a:custGeom>
            <a:avLst/>
            <a:gdLst>
              <a:gd name="connsiteX0" fmla="*/ 0 w 10000"/>
              <a:gd name="connsiteY0" fmla="*/ 2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2000 h 10000"/>
              <a:gd name="connsiteX0" fmla="*/ 0 w 10064"/>
              <a:gd name="connsiteY0" fmla="*/ 9979 h 10000"/>
              <a:gd name="connsiteX1" fmla="*/ 2064 w 10064"/>
              <a:gd name="connsiteY1" fmla="*/ 0 h 10000"/>
              <a:gd name="connsiteX2" fmla="*/ 10064 w 10064"/>
              <a:gd name="connsiteY2" fmla="*/ 0 h 10000"/>
              <a:gd name="connsiteX3" fmla="*/ 10064 w 10064"/>
              <a:gd name="connsiteY3" fmla="*/ 10000 h 10000"/>
              <a:gd name="connsiteX4" fmla="*/ 64 w 10064"/>
              <a:gd name="connsiteY4" fmla="*/ 10000 h 10000"/>
              <a:gd name="connsiteX5" fmla="*/ 0 w 10064"/>
              <a:gd name="connsiteY5" fmla="*/ 9979 h 10000"/>
              <a:gd name="connsiteX0" fmla="*/ 0 w 10064"/>
              <a:gd name="connsiteY0" fmla="*/ 9993 h 10014"/>
              <a:gd name="connsiteX1" fmla="*/ 2940 w 10064"/>
              <a:gd name="connsiteY1" fmla="*/ 0 h 10014"/>
              <a:gd name="connsiteX2" fmla="*/ 10064 w 10064"/>
              <a:gd name="connsiteY2" fmla="*/ 14 h 10014"/>
              <a:gd name="connsiteX3" fmla="*/ 10064 w 10064"/>
              <a:gd name="connsiteY3" fmla="*/ 10014 h 10014"/>
              <a:gd name="connsiteX4" fmla="*/ 64 w 10064"/>
              <a:gd name="connsiteY4" fmla="*/ 10014 h 10014"/>
              <a:gd name="connsiteX5" fmla="*/ 0 w 10064"/>
              <a:gd name="connsiteY5" fmla="*/ 9993 h 1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4" h="10014">
                <a:moveTo>
                  <a:pt x="0" y="9993"/>
                </a:moveTo>
                <a:lnTo>
                  <a:pt x="2940" y="0"/>
                </a:lnTo>
                <a:lnTo>
                  <a:pt x="10064" y="14"/>
                </a:lnTo>
                <a:lnTo>
                  <a:pt x="10064" y="10014"/>
                </a:lnTo>
                <a:lnTo>
                  <a:pt x="64" y="10014"/>
                </a:lnTo>
                <a:lnTo>
                  <a:pt x="0" y="9993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504000" y="2411953"/>
            <a:ext cx="3319345" cy="1671965"/>
          </a:xfrm>
        </p:spPr>
        <p:txBody>
          <a:bodyPr anchor="t">
            <a:noAutofit/>
          </a:bodyPr>
          <a:lstStyle>
            <a:lvl1pPr marL="0" indent="0" algn="l">
              <a:lnSpc>
                <a:spcPts val="3000"/>
              </a:lnSpc>
              <a:spcBef>
                <a:spcPts val="0"/>
              </a:spcBef>
              <a:buNone/>
              <a:defRPr sz="2400" b="0" i="0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tittel for skilleark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EBC16B9F-D23A-C5A9-E8A5-4DA875A5D4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91880" y="-4500"/>
            <a:ext cx="5652120" cy="5148000"/>
          </a:xfrm>
          <a:custGeom>
            <a:avLst/>
            <a:gdLst>
              <a:gd name="connsiteX0" fmla="*/ 50334 w 5652120"/>
              <a:gd name="connsiteY0" fmla="*/ 0 h 5162400"/>
              <a:gd name="connsiteX1" fmla="*/ 5652120 w 5652120"/>
              <a:gd name="connsiteY1" fmla="*/ 0 h 5162400"/>
              <a:gd name="connsiteX2" fmla="*/ 5652120 w 5652120"/>
              <a:gd name="connsiteY2" fmla="*/ 5162400 h 5162400"/>
              <a:gd name="connsiteX3" fmla="*/ 1481290 w 5652120"/>
              <a:gd name="connsiteY3" fmla="*/ 5162400 h 5162400"/>
              <a:gd name="connsiteX4" fmla="*/ 1512168 w 5652120"/>
              <a:gd name="connsiteY4" fmla="*/ 5151895 h 5162400"/>
              <a:gd name="connsiteX5" fmla="*/ 0 w 5652120"/>
              <a:gd name="connsiteY5" fmla="*/ 0 h 5162400"/>
              <a:gd name="connsiteX6" fmla="*/ 50334 w 5652120"/>
              <a:gd name="connsiteY6" fmla="*/ 0 h 5162400"/>
              <a:gd name="connsiteX7" fmla="*/ 0 w 5652120"/>
              <a:gd name="connsiteY7" fmla="*/ 103 h 51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52120" h="5162400">
                <a:moveTo>
                  <a:pt x="50334" y="0"/>
                </a:moveTo>
                <a:lnTo>
                  <a:pt x="5652120" y="0"/>
                </a:lnTo>
                <a:lnTo>
                  <a:pt x="5652120" y="5162400"/>
                </a:lnTo>
                <a:lnTo>
                  <a:pt x="1481290" y="5162400"/>
                </a:lnTo>
                <a:lnTo>
                  <a:pt x="1512168" y="5151895"/>
                </a:lnTo>
                <a:close/>
                <a:moveTo>
                  <a:pt x="0" y="0"/>
                </a:moveTo>
                <a:lnTo>
                  <a:pt x="50334" y="0"/>
                </a:lnTo>
                <a:lnTo>
                  <a:pt x="0" y="10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6" name="Plassholder for tekst 15">
            <a:extLst>
              <a:ext uri="{FF2B5EF4-FFF2-40B4-BE49-F238E27FC236}">
                <a16:creationId xmlns:a16="http://schemas.microsoft.com/office/drawing/2014/main" id="{4755C84B-2446-7FB6-6A0C-5D63D93244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4000" y="411510"/>
            <a:ext cx="2808287" cy="1999903"/>
          </a:xfrm>
        </p:spPr>
        <p:txBody>
          <a:bodyPr anchor="b"/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  <a:lvl2pPr>
              <a:defRPr sz="4800">
                <a:solidFill>
                  <a:schemeClr val="bg1"/>
                </a:solidFill>
              </a:defRPr>
            </a:lvl2pPr>
            <a:lvl3pPr>
              <a:defRPr sz="4800">
                <a:solidFill>
                  <a:schemeClr val="bg1"/>
                </a:solidFill>
              </a:defRPr>
            </a:lvl3pPr>
            <a:lvl4pPr>
              <a:defRPr sz="4800">
                <a:solidFill>
                  <a:schemeClr val="bg1"/>
                </a:solidFill>
              </a:defRPr>
            </a:lvl4pPr>
            <a:lvl5pPr>
              <a:defRPr sz="4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nummer</a:t>
            </a:r>
          </a:p>
        </p:txBody>
      </p:sp>
      <p:cxnSp>
        <p:nvCxnSpPr>
          <p:cNvPr id="2" name="Rett linje 1">
            <a:extLst>
              <a:ext uri="{FF2B5EF4-FFF2-40B4-BE49-F238E27FC236}">
                <a16:creationId xmlns:a16="http://schemas.microsoft.com/office/drawing/2014/main" id="{8BAA81D6-9D65-3D1B-821C-5F1C23D06085}"/>
              </a:ext>
            </a:extLst>
          </p:cNvPr>
          <p:cNvCxnSpPr>
            <a:cxnSpLocks/>
          </p:cNvCxnSpPr>
          <p:nvPr userDrawn="1"/>
        </p:nvCxnSpPr>
        <p:spPr>
          <a:xfrm>
            <a:off x="3467890" y="-7218"/>
            <a:ext cx="1461834" cy="515189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347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1107207"/>
            <a:ext cx="8064000" cy="43207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rgbClr val="939598"/>
                </a:solidFill>
              </a:defRPr>
            </a:lvl1pPr>
          </a:lstStyle>
          <a:p>
            <a:pPr lvl="0"/>
            <a:r>
              <a:rPr lang="nb-NO"/>
              <a:t>Undertittel</a:t>
            </a:r>
          </a:p>
        </p:txBody>
      </p:sp>
    </p:spTree>
    <p:extLst>
      <p:ext uri="{BB962C8B-B14F-4D97-AF65-F5344CB8AC3E}">
        <p14:creationId xmlns:p14="http://schemas.microsoft.com/office/powerpoint/2010/main" val="1290845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20000" y="1275606"/>
            <a:ext cx="8064000" cy="316175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438117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uten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8"/>
          <p:cNvSpPr>
            <a:spLocks noGrp="1"/>
          </p:cNvSpPr>
          <p:nvPr>
            <p:ph type="pic" sz="quarter" idx="14" hasCustomPrompt="1"/>
          </p:nvPr>
        </p:nvSpPr>
        <p:spPr>
          <a:xfrm>
            <a:off x="5544000" y="0"/>
            <a:ext cx="3600000" cy="51435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19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0000" y="662989"/>
            <a:ext cx="4466164" cy="39659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20000" y="1203598"/>
            <a:ext cx="4466164" cy="323376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0086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8"/>
          <p:cNvSpPr>
            <a:spLocks noGrp="1"/>
          </p:cNvSpPr>
          <p:nvPr>
            <p:ph type="pic" sz="quarter" idx="14" hasCustomPrompt="1"/>
          </p:nvPr>
        </p:nvSpPr>
        <p:spPr>
          <a:xfrm>
            <a:off x="5544000" y="0"/>
            <a:ext cx="3600000" cy="51444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19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0000" y="662989"/>
            <a:ext cx="4466164" cy="39659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20000" y="1666875"/>
            <a:ext cx="4466164" cy="277048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1107207"/>
            <a:ext cx="4467600" cy="43207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rgbClr val="939598"/>
                </a:solidFill>
              </a:defRPr>
            </a:lvl1pPr>
          </a:lstStyle>
          <a:p>
            <a:pPr lvl="0"/>
            <a:r>
              <a:rPr lang="nb-NO"/>
              <a:t>Undertittel</a:t>
            </a:r>
          </a:p>
        </p:txBody>
      </p:sp>
    </p:spTree>
    <p:extLst>
      <p:ext uri="{BB962C8B-B14F-4D97-AF65-F5344CB8AC3E}">
        <p14:creationId xmlns:p14="http://schemas.microsoft.com/office/powerpoint/2010/main" val="55865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#4 uten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8"/>
          <p:cNvSpPr>
            <a:spLocks noGrp="1"/>
          </p:cNvSpPr>
          <p:nvPr>
            <p:ph type="pic" sz="quarter" idx="15" hasCustomPrompt="1"/>
          </p:nvPr>
        </p:nvSpPr>
        <p:spPr>
          <a:xfrm>
            <a:off x="5580" y="-900"/>
            <a:ext cx="3600000" cy="5144400"/>
          </a:xfrm>
          <a:solidFill>
            <a:schemeClr val="accent1">
              <a:lumMod val="20000"/>
              <a:lumOff val="80000"/>
            </a:schemeClr>
          </a:solidFill>
        </p:spPr>
        <p:txBody>
          <a:bodyPr tIns="19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6"/>
          </p:nvPr>
        </p:nvSpPr>
        <p:spPr>
          <a:xfrm>
            <a:off x="4139952" y="1203598"/>
            <a:ext cx="4680520" cy="323376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Tittel 1"/>
          <p:cNvSpPr>
            <a:spLocks noGrp="1"/>
          </p:cNvSpPr>
          <p:nvPr>
            <p:ph type="title"/>
          </p:nvPr>
        </p:nvSpPr>
        <p:spPr>
          <a:xfrm>
            <a:off x="4139952" y="662989"/>
            <a:ext cx="4680520" cy="39659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1758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720000" y="662989"/>
            <a:ext cx="8064000" cy="3965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b-NO"/>
              <a:t>Klikk for å redigere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0000" y="1666875"/>
            <a:ext cx="8064000" cy="27704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/>
              <a:t>Klikk for å redigere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6" name="Grafikk 5">
            <a:extLst>
              <a:ext uri="{FF2B5EF4-FFF2-40B4-BE49-F238E27FC236}">
                <a16:creationId xmlns:a16="http://schemas.microsoft.com/office/drawing/2014/main" id="{2B488154-B0D4-6CCD-22FA-A11A4FE11340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258290" y="4727138"/>
            <a:ext cx="1544400" cy="1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8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38" r:id="rId2"/>
    <p:sldLayoutId id="2147483740" r:id="rId3"/>
    <p:sldLayoutId id="2147483745" r:id="rId4"/>
    <p:sldLayoutId id="2147483650" r:id="rId5"/>
    <p:sldLayoutId id="2147483732" r:id="rId6"/>
    <p:sldLayoutId id="2147483668" r:id="rId7"/>
    <p:sldLayoutId id="2147483663" r:id="rId8"/>
    <p:sldLayoutId id="2147483676" r:id="rId9"/>
    <p:sldLayoutId id="2147483677" r:id="rId10"/>
    <p:sldLayoutId id="2147483652" r:id="rId11"/>
    <p:sldLayoutId id="2147483672" r:id="rId12"/>
    <p:sldLayoutId id="2147483733" r:id="rId13"/>
    <p:sldLayoutId id="2147483734" r:id="rId14"/>
    <p:sldLayoutId id="2147483666" r:id="rId15"/>
    <p:sldLayoutId id="2147483747" r:id="rId16"/>
    <p:sldLayoutId id="2147483748" r:id="rId17"/>
    <p:sldLayoutId id="2147483749" r:id="rId18"/>
    <p:sldLayoutId id="2147483742" r:id="rId19"/>
  </p:sldLayoutIdLst>
  <p:hf hdr="0" ftr="0" dt="0"/>
  <p:txStyles>
    <p:titleStyle>
      <a:lvl1pPr algn="l" defTabSz="914400" rtl="0" eaLnBrk="1" latinLnBrk="0" hangingPunct="1">
        <a:lnSpc>
          <a:spcPts val="2600"/>
        </a:lnSpc>
        <a:spcBef>
          <a:spcPct val="0"/>
        </a:spcBef>
        <a:buNone/>
        <a:defRPr sz="2000" b="0" kern="1200">
          <a:solidFill>
            <a:schemeClr val="accent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538163" indent="-2682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717550" indent="-1793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898525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–"/>
        <a:defRPr sz="105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1076325" indent="-1778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»"/>
        <a:defRPr sz="105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mønster, sketch, kunst&#10;&#10;KI-generert innhold kan være feil.">
            <a:extLst>
              <a:ext uri="{FF2B5EF4-FFF2-40B4-BE49-F238E27FC236}">
                <a16:creationId xmlns:a16="http://schemas.microsoft.com/office/drawing/2014/main" id="{1F60ED3D-4022-2A0C-7F9C-A8222962F6C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5" r="-2" b="5433"/>
          <a:stretch/>
        </p:blipFill>
        <p:spPr>
          <a:xfrm>
            <a:off x="3491880" y="-4500"/>
            <a:ext cx="5652120" cy="5148000"/>
          </a:xfrm>
          <a:noFill/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20DFF6FC-9D1A-6351-C1B4-95E29CF9C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001" y="3019056"/>
            <a:ext cx="3980913" cy="1439019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nb-NO" sz="900"/>
              <a:t>Prosjekt utført på oppdrag fra Kultur- og likestillingsdepartementet, 2024-2025</a:t>
            </a:r>
            <a:br>
              <a:rPr lang="nb-NO" sz="900"/>
            </a:br>
            <a:br>
              <a:rPr lang="nb-NO" sz="900"/>
            </a:br>
            <a:br>
              <a:rPr lang="nb-NO" sz="900"/>
            </a:br>
            <a:br>
              <a:rPr lang="nb-NO" i="0"/>
            </a:br>
            <a:br>
              <a:rPr lang="nb-NO" i="0"/>
            </a:br>
            <a:br>
              <a:rPr lang="nb-NO" i="0"/>
            </a:br>
            <a:br>
              <a:rPr lang="nb-NO" i="0"/>
            </a:br>
            <a:r>
              <a:rPr lang="nb-NO" sz="900" i="0"/>
              <a:t>Marianne Lefsaker Johansson, Oslo Economics</a:t>
            </a:r>
            <a:endParaRPr lang="nb-NO" i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61B995A-AB36-2CC7-841E-E60544ABB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000" y="1170306"/>
            <a:ext cx="3423764" cy="167196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Hovedfunn og anbefalinger fra </a:t>
            </a:r>
            <a:r>
              <a:rPr lang="nb-NO" b="1"/>
              <a:t>Gjennomgang av desentralisert ordning for kulturbygg</a:t>
            </a:r>
          </a:p>
        </p:txBody>
      </p:sp>
    </p:spTree>
    <p:extLst>
      <p:ext uri="{BB962C8B-B14F-4D97-AF65-F5344CB8AC3E}">
        <p14:creationId xmlns:p14="http://schemas.microsoft.com/office/powerpoint/2010/main" val="1573898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FA983-5F69-3FCB-E539-C8E276891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10572AEB-7800-A4FB-9362-6EEC4E5F8C09}"/>
              </a:ext>
            </a:extLst>
          </p:cNvPr>
          <p:cNvCxnSpPr>
            <a:cxnSpLocks/>
          </p:cNvCxnSpPr>
          <p:nvPr/>
        </p:nvCxnSpPr>
        <p:spPr>
          <a:xfrm>
            <a:off x="-58998" y="2157319"/>
            <a:ext cx="9216000" cy="1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>
            <a:extLst>
              <a:ext uri="{FF2B5EF4-FFF2-40B4-BE49-F238E27FC236}">
                <a16:creationId xmlns:a16="http://schemas.microsoft.com/office/drawing/2014/main" id="{9A73B34B-DA7E-8FCE-FB1B-9E1C1F6E6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662989"/>
            <a:ext cx="7995375" cy="396593"/>
          </a:xfrm>
        </p:spPr>
        <p:txBody>
          <a:bodyPr/>
          <a:lstStyle/>
          <a:p>
            <a:r>
              <a:rPr lang="nb-NO" sz="1800"/>
              <a:t>Fleksibel ordning med begrensede midler og delvis overlapp med andre ordninger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13E43BDE-F9E0-84F3-5EE0-07D3702C2DB7}"/>
              </a:ext>
            </a:extLst>
          </p:cNvPr>
          <p:cNvGrpSpPr/>
          <p:nvPr/>
        </p:nvGrpSpPr>
        <p:grpSpPr>
          <a:xfrm>
            <a:off x="341203" y="1459902"/>
            <a:ext cx="2416357" cy="2829751"/>
            <a:chOff x="341203" y="1459902"/>
            <a:chExt cx="2416357" cy="2829751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11259A29-59F9-6226-0671-AA03F4B4CB7F}"/>
                </a:ext>
              </a:extLst>
            </p:cNvPr>
            <p:cNvSpPr/>
            <p:nvPr/>
          </p:nvSpPr>
          <p:spPr>
            <a:xfrm>
              <a:off x="829382" y="1459902"/>
              <a:ext cx="1440000" cy="1440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9" name="Group 144">
              <a:extLst>
                <a:ext uri="{FF2B5EF4-FFF2-40B4-BE49-F238E27FC236}">
                  <a16:creationId xmlns:a16="http://schemas.microsoft.com/office/drawing/2014/main" id="{D2482D11-9D24-754D-6173-ECE4D73800A3}"/>
                </a:ext>
              </a:extLst>
            </p:cNvPr>
            <p:cNvGrpSpPr/>
            <p:nvPr/>
          </p:nvGrpSpPr>
          <p:grpSpPr>
            <a:xfrm flipV="1">
              <a:off x="1322421" y="2945021"/>
              <a:ext cx="453923" cy="371428"/>
              <a:chOff x="1553007" y="2757488"/>
              <a:chExt cx="453923" cy="339623"/>
            </a:xfrm>
          </p:grpSpPr>
          <p:cxnSp>
            <p:nvCxnSpPr>
              <p:cNvPr id="10" name="Straight Connector 146">
                <a:extLst>
                  <a:ext uri="{FF2B5EF4-FFF2-40B4-BE49-F238E27FC236}">
                    <a16:creationId xmlns:a16="http://schemas.microsoft.com/office/drawing/2014/main" id="{53E718BC-7398-3666-1F75-6455598D99B4}"/>
                  </a:ext>
                </a:extLst>
              </p:cNvPr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1" name="Straight Connector 147">
                <a:extLst>
                  <a:ext uri="{FF2B5EF4-FFF2-40B4-BE49-F238E27FC236}">
                    <a16:creationId xmlns:a16="http://schemas.microsoft.com/office/drawing/2014/main" id="{CB71FE0E-9233-DC26-D450-BC0B8017FF4D}"/>
                  </a:ext>
                </a:extLst>
              </p:cNvPr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12" name="TextBox 145">
              <a:extLst>
                <a:ext uri="{FF2B5EF4-FFF2-40B4-BE49-F238E27FC236}">
                  <a16:creationId xmlns:a16="http://schemas.microsoft.com/office/drawing/2014/main" id="{22B498BA-1666-465F-75DB-A8CFDC48FF31}"/>
                </a:ext>
              </a:extLst>
            </p:cNvPr>
            <p:cNvSpPr txBox="1"/>
            <p:nvPr/>
          </p:nvSpPr>
          <p:spPr>
            <a:xfrm>
              <a:off x="341203" y="3412490"/>
              <a:ext cx="2416357" cy="87716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indent="0" algn="ctr">
                <a:buNone/>
              </a:pPr>
              <a:r>
                <a:rPr lang="nb-NO" sz="800" b="1">
                  <a:solidFill>
                    <a:schemeClr val="accent1"/>
                  </a:solidFill>
                </a:rPr>
                <a:t>Nasjonale retningslinjer gir fylkeskommunene stor frihet</a:t>
              </a:r>
            </a:p>
            <a:p>
              <a:pPr marL="0" indent="0" algn="ctr">
                <a:buNone/>
              </a:pPr>
              <a:endParaRPr lang="nb-NO" sz="800" b="1">
                <a:solidFill>
                  <a:schemeClr val="accent1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Overordnede bestemmelser og vilkår knyttet til behov, fleksibilitet, plassering, utforming, finansiering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 kern="0">
                  <a:cs typeface="Times New Roman" panose="02020603050405020304" pitchFamily="18" charset="0"/>
                </a:rPr>
                <a:t>Utover dette, er det opp til fylkeskommunene å avgjøre hvordan de forvalter tilskuddsmidlene</a:t>
              </a:r>
            </a:p>
            <a:p>
              <a:pPr marL="171450" indent="-171450" algn="ctr">
                <a:buFont typeface="Arial" panose="020B0604020202020204" pitchFamily="34" charset="0"/>
                <a:buChar char="•"/>
              </a:pPr>
              <a:endParaRPr lang="nb-NO" sz="900"/>
            </a:p>
          </p:txBody>
        </p:sp>
        <p:pic>
          <p:nvPicPr>
            <p:cNvPr id="23" name="Grafikk 22" descr="Turner: frittstående kontur">
              <a:extLst>
                <a:ext uri="{FF2B5EF4-FFF2-40B4-BE49-F238E27FC236}">
                  <a16:creationId xmlns:a16="http://schemas.microsoft.com/office/drawing/2014/main" id="{B6B9BE1C-8F6F-2A4C-C541-E7778CAB3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092181" y="1722702"/>
              <a:ext cx="914400" cy="914400"/>
            </a:xfrm>
            <a:prstGeom prst="rect">
              <a:avLst/>
            </a:prstGeom>
          </p:spPr>
        </p:pic>
      </p:grp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035947C-FD30-822F-4E1A-3A97D22FA728}"/>
              </a:ext>
            </a:extLst>
          </p:cNvPr>
          <p:cNvSpPr txBox="1"/>
          <p:nvPr/>
        </p:nvSpPr>
        <p:spPr>
          <a:xfrm>
            <a:off x="46008" y="4940741"/>
            <a:ext cx="273731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00" b="1" kern="0">
                <a:effectLst/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Kilde: Oslo Economics, spørreundersøkelse blant kommuner</a:t>
            </a:r>
            <a:endParaRPr lang="nb-NO" sz="600" b="1"/>
          </a:p>
        </p:txBody>
      </p:sp>
      <p:grpSp>
        <p:nvGrpSpPr>
          <p:cNvPr id="50" name="Gruppe 49">
            <a:extLst>
              <a:ext uri="{FF2B5EF4-FFF2-40B4-BE49-F238E27FC236}">
                <a16:creationId xmlns:a16="http://schemas.microsoft.com/office/drawing/2014/main" id="{5F08A985-FCA9-7F2D-F161-F2ADBD48615B}"/>
              </a:ext>
            </a:extLst>
          </p:cNvPr>
          <p:cNvGrpSpPr/>
          <p:nvPr/>
        </p:nvGrpSpPr>
        <p:grpSpPr>
          <a:xfrm>
            <a:off x="6401755" y="1458109"/>
            <a:ext cx="2634741" cy="3736678"/>
            <a:chOff x="6401755" y="1458109"/>
            <a:chExt cx="2634741" cy="3736678"/>
          </a:xfrm>
        </p:grpSpPr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A25E688A-1E11-66A7-5E00-F39FFB8BDB18}"/>
                </a:ext>
              </a:extLst>
            </p:cNvPr>
            <p:cNvSpPr/>
            <p:nvPr/>
          </p:nvSpPr>
          <p:spPr>
            <a:xfrm>
              <a:off x="6847090" y="1458109"/>
              <a:ext cx="1440000" cy="1440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E23A241F-BC6D-0375-0CC7-0CCFC44B808D}"/>
                </a:ext>
              </a:extLst>
            </p:cNvPr>
            <p:cNvSpPr/>
            <p:nvPr/>
          </p:nvSpPr>
          <p:spPr>
            <a:xfrm>
              <a:off x="7164288" y="4659982"/>
              <a:ext cx="1872208" cy="329262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nb-NO" sz="800">
                <a:solidFill>
                  <a:schemeClr val="tx1"/>
                </a:solidFill>
              </a:endParaRPr>
            </a:p>
          </p:txBody>
        </p:sp>
        <p:pic>
          <p:nvPicPr>
            <p:cNvPr id="24" name="Grafikk 23" descr="Venn-diagram kontur">
              <a:extLst>
                <a:ext uri="{FF2B5EF4-FFF2-40B4-BE49-F238E27FC236}">
                  <a16:creationId xmlns:a16="http://schemas.microsoft.com/office/drawing/2014/main" id="{0D5AF050-14A4-10C4-FE39-A6F39010E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095182" y="1700119"/>
              <a:ext cx="914400" cy="914400"/>
            </a:xfrm>
            <a:prstGeom prst="rect">
              <a:avLst/>
            </a:prstGeom>
          </p:spPr>
        </p:pic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FFB9D473-9C9F-FF3B-0F63-14894759E4F6}"/>
                </a:ext>
              </a:extLst>
            </p:cNvPr>
            <p:cNvSpPr txBox="1"/>
            <p:nvPr/>
          </p:nvSpPr>
          <p:spPr>
            <a:xfrm>
              <a:off x="6401755" y="3378905"/>
              <a:ext cx="2416356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b-NO" sz="800" b="1">
                  <a:solidFill>
                    <a:schemeClr val="accent1"/>
                  </a:solidFill>
                </a:rPr>
                <a:t>Overlappende formål og lite koordinering mellom tilgrensende tilskuddsordninger</a:t>
              </a:r>
            </a:p>
            <a:p>
              <a:pPr algn="ctr"/>
              <a:endParaRPr lang="nb-NO" sz="800" b="1">
                <a:solidFill>
                  <a:schemeClr val="accent1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 kern="0">
                  <a:cs typeface="Times New Roman" panose="02020603050405020304" pitchFamily="18" charset="0"/>
                </a:rPr>
                <a:t>Desentralisert ordning fanger i stor grad opp formål og målgrupper i andre ordninger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 kern="0">
                  <a:cs typeface="Times New Roman" panose="02020603050405020304" pitchFamily="18" charset="0"/>
                </a:rPr>
                <a:t>Det er lite samhandling mellom fylkes-kommunene og andre finansieringskilder på området, og mellom desentralisert ordning og tilgrensende ordninger på nasjonalt nivå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 kern="0">
                <a:cs typeface="Times New Roman" panose="02020603050405020304" pitchFamily="18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 kern="0">
                <a:cs typeface="Times New Roman" panose="02020603050405020304" pitchFamily="18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 kern="0">
                <a:cs typeface="Times New Roman" panose="02020603050405020304" pitchFamily="18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/>
            </a:p>
            <a:p>
              <a:pPr algn="ctr"/>
              <a:endParaRPr lang="nb-NO" sz="800" b="1">
                <a:solidFill>
                  <a:schemeClr val="accent1"/>
                </a:solidFill>
              </a:endParaRPr>
            </a:p>
          </p:txBody>
        </p:sp>
        <p:grpSp>
          <p:nvGrpSpPr>
            <p:cNvPr id="8" name="Group 144">
              <a:extLst>
                <a:ext uri="{FF2B5EF4-FFF2-40B4-BE49-F238E27FC236}">
                  <a16:creationId xmlns:a16="http://schemas.microsoft.com/office/drawing/2014/main" id="{26FED6CA-EC2C-4B87-250B-774718A3430F}"/>
                </a:ext>
              </a:extLst>
            </p:cNvPr>
            <p:cNvGrpSpPr/>
            <p:nvPr/>
          </p:nvGrpSpPr>
          <p:grpSpPr>
            <a:xfrm flipV="1">
              <a:off x="7340554" y="2945021"/>
              <a:ext cx="453923" cy="371428"/>
              <a:chOff x="1553007" y="2757488"/>
              <a:chExt cx="453923" cy="339623"/>
            </a:xfrm>
          </p:grpSpPr>
          <p:cxnSp>
            <p:nvCxnSpPr>
              <p:cNvPr id="36" name="Straight Connector 146">
                <a:extLst>
                  <a:ext uri="{FF2B5EF4-FFF2-40B4-BE49-F238E27FC236}">
                    <a16:creationId xmlns:a16="http://schemas.microsoft.com/office/drawing/2014/main" id="{69F4D98C-03F5-60A7-96E4-6473EFF55E9A}"/>
                  </a:ext>
                </a:extLst>
              </p:cNvPr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7" name="Straight Connector 147">
                <a:extLst>
                  <a:ext uri="{FF2B5EF4-FFF2-40B4-BE49-F238E27FC236}">
                    <a16:creationId xmlns:a16="http://schemas.microsoft.com/office/drawing/2014/main" id="{DD357D04-2A37-7E28-0652-1557A1BF5001}"/>
                  </a:ext>
                </a:extLst>
              </p:cNvPr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C443E83C-52AB-B65E-B55C-978B5A1CC0CB}"/>
              </a:ext>
            </a:extLst>
          </p:cNvPr>
          <p:cNvGrpSpPr/>
          <p:nvPr/>
        </p:nvGrpSpPr>
        <p:grpSpPr>
          <a:xfrm>
            <a:off x="719999" y="37467"/>
            <a:ext cx="5522431" cy="216000"/>
            <a:chOff x="531400" y="42545"/>
            <a:chExt cx="5522431" cy="216000"/>
          </a:xfrm>
        </p:grpSpPr>
        <p:cxnSp>
          <p:nvCxnSpPr>
            <p:cNvPr id="22" name="Straight Arrow Connector 4">
              <a:extLst>
                <a:ext uri="{FF2B5EF4-FFF2-40B4-BE49-F238E27FC236}">
                  <a16:creationId xmlns:a16="http://schemas.microsoft.com/office/drawing/2014/main" id="{740A3F41-458D-7011-A3DB-F75CD3FF9AF9}"/>
                </a:ext>
              </a:extLst>
            </p:cNvPr>
            <p:cNvCxnSpPr>
              <a:cxnSpLocks/>
            </p:cNvCxnSpPr>
            <p:nvPr/>
          </p:nvCxnSpPr>
          <p:spPr>
            <a:xfrm>
              <a:off x="545831" y="145465"/>
              <a:ext cx="5508000" cy="0"/>
            </a:xfrm>
            <a:prstGeom prst="straightConnector1">
              <a:avLst/>
            </a:prstGeom>
            <a:ln w="9525">
              <a:solidFill>
                <a:schemeClr val="accent1"/>
              </a:solidFill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41" name="Oval 6">
              <a:extLst>
                <a:ext uri="{FF2B5EF4-FFF2-40B4-BE49-F238E27FC236}">
                  <a16:creationId xmlns:a16="http://schemas.microsoft.com/office/drawing/2014/main" id="{A3BF52FE-11E2-8FB7-E6D6-6D7464B8CEA2}"/>
                </a:ext>
              </a:extLst>
            </p:cNvPr>
            <p:cNvSpPr/>
            <p:nvPr/>
          </p:nvSpPr>
          <p:spPr>
            <a:xfrm>
              <a:off x="531400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1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2" name="Oval 6">
              <a:extLst>
                <a:ext uri="{FF2B5EF4-FFF2-40B4-BE49-F238E27FC236}">
                  <a16:creationId xmlns:a16="http://schemas.microsoft.com/office/drawing/2014/main" id="{42387986-F733-38D8-AC15-9C83E49F5C5D}"/>
                </a:ext>
              </a:extLst>
            </p:cNvPr>
            <p:cNvSpPr/>
            <p:nvPr/>
          </p:nvSpPr>
          <p:spPr>
            <a:xfrm>
              <a:off x="1672598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2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3" name="Oval 6">
              <a:extLst>
                <a:ext uri="{FF2B5EF4-FFF2-40B4-BE49-F238E27FC236}">
                  <a16:creationId xmlns:a16="http://schemas.microsoft.com/office/drawing/2014/main" id="{8C8D3D6C-3F0E-AE99-43BE-A872B0CCDFBF}"/>
                </a:ext>
              </a:extLst>
            </p:cNvPr>
            <p:cNvSpPr/>
            <p:nvPr/>
          </p:nvSpPr>
          <p:spPr>
            <a:xfrm>
              <a:off x="2813796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3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4" name="Oval 6">
              <a:extLst>
                <a:ext uri="{FF2B5EF4-FFF2-40B4-BE49-F238E27FC236}">
                  <a16:creationId xmlns:a16="http://schemas.microsoft.com/office/drawing/2014/main" id="{AD049585-720E-14E3-5B88-6489676725AD}"/>
                </a:ext>
              </a:extLst>
            </p:cNvPr>
            <p:cNvSpPr/>
            <p:nvPr/>
          </p:nvSpPr>
          <p:spPr>
            <a:xfrm>
              <a:off x="3954994" y="42545"/>
              <a:ext cx="216000" cy="216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4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5" name="Oval 6">
              <a:extLst>
                <a:ext uri="{FF2B5EF4-FFF2-40B4-BE49-F238E27FC236}">
                  <a16:creationId xmlns:a16="http://schemas.microsoft.com/office/drawing/2014/main" id="{459E52E1-A8D4-09FE-2C0A-D005B2E3922B}"/>
                </a:ext>
              </a:extLst>
            </p:cNvPr>
            <p:cNvSpPr/>
            <p:nvPr/>
          </p:nvSpPr>
          <p:spPr>
            <a:xfrm>
              <a:off x="5096191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5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46" name="Rektangel 45">
            <a:extLst>
              <a:ext uri="{FF2B5EF4-FFF2-40B4-BE49-F238E27FC236}">
                <a16:creationId xmlns:a16="http://schemas.microsoft.com/office/drawing/2014/main" id="{3B97CF90-6478-4C55-61FE-4CFBB9220D81}"/>
              </a:ext>
            </a:extLst>
          </p:cNvPr>
          <p:cNvSpPr/>
          <p:nvPr/>
        </p:nvSpPr>
        <p:spPr>
          <a:xfrm>
            <a:off x="3576671" y="229069"/>
            <a:ext cx="1327912" cy="2546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Hovedfunn fra evaluering</a:t>
            </a:r>
          </a:p>
        </p:txBody>
      </p:sp>
      <p:grpSp>
        <p:nvGrpSpPr>
          <p:cNvPr id="51" name="Gruppe 50">
            <a:extLst>
              <a:ext uri="{FF2B5EF4-FFF2-40B4-BE49-F238E27FC236}">
                <a16:creationId xmlns:a16="http://schemas.microsoft.com/office/drawing/2014/main" id="{719614EA-E4F2-61A8-63E2-2CF00AE14DF7}"/>
              </a:ext>
            </a:extLst>
          </p:cNvPr>
          <p:cNvGrpSpPr/>
          <p:nvPr/>
        </p:nvGrpSpPr>
        <p:grpSpPr>
          <a:xfrm>
            <a:off x="3140016" y="1442565"/>
            <a:ext cx="2889848" cy="3875332"/>
            <a:chOff x="3317680" y="1442565"/>
            <a:chExt cx="2889848" cy="3875332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F72C391C-E119-46EE-DE86-8FB5F439126A}"/>
                </a:ext>
              </a:extLst>
            </p:cNvPr>
            <p:cNvSpPr/>
            <p:nvPr/>
          </p:nvSpPr>
          <p:spPr>
            <a:xfrm>
              <a:off x="4037321" y="1442565"/>
              <a:ext cx="1440000" cy="1440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8" name="Group 144">
              <a:extLst>
                <a:ext uri="{FF2B5EF4-FFF2-40B4-BE49-F238E27FC236}">
                  <a16:creationId xmlns:a16="http://schemas.microsoft.com/office/drawing/2014/main" id="{5654CA0B-2E88-7652-23B8-BCD3A9B15536}"/>
                </a:ext>
              </a:extLst>
            </p:cNvPr>
            <p:cNvGrpSpPr/>
            <p:nvPr/>
          </p:nvGrpSpPr>
          <p:grpSpPr>
            <a:xfrm flipV="1">
              <a:off x="4530360" y="2945021"/>
              <a:ext cx="453923" cy="371428"/>
              <a:chOff x="1553007" y="2757488"/>
              <a:chExt cx="453923" cy="339623"/>
            </a:xfrm>
          </p:grpSpPr>
          <p:cxnSp>
            <p:nvCxnSpPr>
              <p:cNvPr id="19" name="Straight Connector 146">
                <a:extLst>
                  <a:ext uri="{FF2B5EF4-FFF2-40B4-BE49-F238E27FC236}">
                    <a16:creationId xmlns:a16="http://schemas.microsoft.com/office/drawing/2014/main" id="{EC5BE4D6-3DA1-D2C4-6CBA-4FE8A37A2BFC}"/>
                  </a:ext>
                </a:extLst>
              </p:cNvPr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" name="Straight Connector 147">
                <a:extLst>
                  <a:ext uri="{FF2B5EF4-FFF2-40B4-BE49-F238E27FC236}">
                    <a16:creationId xmlns:a16="http://schemas.microsoft.com/office/drawing/2014/main" id="{248ABFD9-EF93-60E7-24AA-FEB1DEC4356D}"/>
                  </a:ext>
                </a:extLst>
              </p:cNvPr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pic>
          <p:nvPicPr>
            <p:cNvPr id="17" name="Grafikk 16" descr="Markedsføring kontur">
              <a:extLst>
                <a:ext uri="{FF2B5EF4-FFF2-40B4-BE49-F238E27FC236}">
                  <a16:creationId xmlns:a16="http://schemas.microsoft.com/office/drawing/2014/main" id="{6BC55832-C344-A36E-21FF-987859445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4344147" y="1747765"/>
              <a:ext cx="914400" cy="914400"/>
            </a:xfrm>
            <a:prstGeom prst="rect">
              <a:avLst/>
            </a:prstGeom>
          </p:spPr>
        </p:pic>
        <p:sp>
          <p:nvSpPr>
            <p:cNvPr id="47" name="TekstSylinder 46">
              <a:extLst>
                <a:ext uri="{FF2B5EF4-FFF2-40B4-BE49-F238E27FC236}">
                  <a16:creationId xmlns:a16="http://schemas.microsoft.com/office/drawing/2014/main" id="{A5E7513A-6CFF-8289-6FA7-8187699ADD65}"/>
                </a:ext>
              </a:extLst>
            </p:cNvPr>
            <p:cNvSpPr txBox="1"/>
            <p:nvPr/>
          </p:nvSpPr>
          <p:spPr>
            <a:xfrm>
              <a:off x="3317680" y="3378905"/>
              <a:ext cx="2889848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b-NO" sz="800" b="1">
                  <a:solidFill>
                    <a:schemeClr val="accent1"/>
                  </a:solidFill>
                </a:rPr>
                <a:t>Varierende kjennskap til, og markedsføring av ordningen</a:t>
              </a:r>
            </a:p>
            <a:p>
              <a:pPr algn="ctr"/>
              <a:endParaRPr lang="nb-NO" sz="800" b="1">
                <a:solidFill>
                  <a:schemeClr val="accent1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 kern="0">
                  <a:cs typeface="Times New Roman" panose="02020603050405020304" pitchFamily="18" charset="0"/>
                </a:rPr>
                <a:t>Kjennskap er en forutsetning for å søke om midler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 kern="0">
                  <a:cs typeface="Times New Roman" panose="02020603050405020304" pitchFamily="18" charset="0"/>
                </a:rPr>
                <a:t>Kun én av tre kommuner, og 14 prosent av organisasjoner oppgir at de kjenner til ordningen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 kern="0">
                  <a:cs typeface="Times New Roman" panose="02020603050405020304" pitchFamily="18" charset="0"/>
                </a:rPr>
                <a:t>De fleste fylkeskommuner markedsfører ordningen i liten grad, og flere begrunner dette med at det er lite midler tilgjengelig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 kern="0">
                <a:cs typeface="Times New Roman" panose="02020603050405020304" pitchFamily="18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 kern="0">
                <a:cs typeface="Times New Roman" panose="02020603050405020304" pitchFamily="18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 kern="0">
                <a:cs typeface="Times New Roman" panose="02020603050405020304" pitchFamily="18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 kern="0">
                <a:cs typeface="Times New Roman" panose="02020603050405020304" pitchFamily="18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 kern="0">
                <a:cs typeface="Times New Roman" panose="02020603050405020304" pitchFamily="18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/>
            </a:p>
            <a:p>
              <a:pPr algn="ctr"/>
              <a:endParaRPr lang="nb-NO" sz="800" b="1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5341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56CD3AC-3235-8481-79F5-BC31F153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1800"/>
              <a:t>Potensial for større grad av prioritering etter regionale og lokale behov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16A3B9D8-9AB6-C369-55F4-D68E0C35CD93}"/>
              </a:ext>
            </a:extLst>
          </p:cNvPr>
          <p:cNvSpPr/>
          <p:nvPr/>
        </p:nvSpPr>
        <p:spPr>
          <a:xfrm>
            <a:off x="7164288" y="4659982"/>
            <a:ext cx="1872208" cy="32926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1090C1E5-A64C-C266-09D1-FAE13380C5C5}"/>
              </a:ext>
            </a:extLst>
          </p:cNvPr>
          <p:cNvCxnSpPr>
            <a:cxnSpLocks/>
          </p:cNvCxnSpPr>
          <p:nvPr/>
        </p:nvCxnSpPr>
        <p:spPr>
          <a:xfrm>
            <a:off x="0" y="2157319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uppe 34">
            <a:extLst>
              <a:ext uri="{FF2B5EF4-FFF2-40B4-BE49-F238E27FC236}">
                <a16:creationId xmlns:a16="http://schemas.microsoft.com/office/drawing/2014/main" id="{D2C6D3EE-2F7B-D828-F559-3F686B8C0FDE}"/>
              </a:ext>
            </a:extLst>
          </p:cNvPr>
          <p:cNvGrpSpPr/>
          <p:nvPr/>
        </p:nvGrpSpPr>
        <p:grpSpPr>
          <a:xfrm>
            <a:off x="829382" y="1459902"/>
            <a:ext cx="4977742" cy="3241600"/>
            <a:chOff x="829382" y="1459902"/>
            <a:chExt cx="4977742" cy="3241600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6D20361D-D372-27DC-ECBF-051D3F89F247}"/>
                </a:ext>
              </a:extLst>
            </p:cNvPr>
            <p:cNvSpPr/>
            <p:nvPr/>
          </p:nvSpPr>
          <p:spPr>
            <a:xfrm>
              <a:off x="829382" y="1459902"/>
              <a:ext cx="1440000" cy="1440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>
                <a:highlight>
                  <a:srgbClr val="FFFF00"/>
                </a:highlight>
              </a:endParaRPr>
            </a:p>
          </p:txBody>
        </p:sp>
        <p:grpSp>
          <p:nvGrpSpPr>
            <p:cNvPr id="9" name="Group 144">
              <a:extLst>
                <a:ext uri="{FF2B5EF4-FFF2-40B4-BE49-F238E27FC236}">
                  <a16:creationId xmlns:a16="http://schemas.microsoft.com/office/drawing/2014/main" id="{7CE0FB7B-1BAF-94FD-7E00-8FB940FED96C}"/>
                </a:ext>
              </a:extLst>
            </p:cNvPr>
            <p:cNvGrpSpPr/>
            <p:nvPr/>
          </p:nvGrpSpPr>
          <p:grpSpPr>
            <a:xfrm flipV="1">
              <a:off x="1322421" y="2945021"/>
              <a:ext cx="453923" cy="371428"/>
              <a:chOff x="1553007" y="2757488"/>
              <a:chExt cx="453923" cy="339623"/>
            </a:xfrm>
          </p:grpSpPr>
          <p:cxnSp>
            <p:nvCxnSpPr>
              <p:cNvPr id="10" name="Straight Connector 146">
                <a:extLst>
                  <a:ext uri="{FF2B5EF4-FFF2-40B4-BE49-F238E27FC236}">
                    <a16:creationId xmlns:a16="http://schemas.microsoft.com/office/drawing/2014/main" id="{F07F9A91-7957-10DB-455E-34C8C3CDCE90}"/>
                  </a:ext>
                </a:extLst>
              </p:cNvPr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1" name="Straight Connector 147">
                <a:extLst>
                  <a:ext uri="{FF2B5EF4-FFF2-40B4-BE49-F238E27FC236}">
                    <a16:creationId xmlns:a16="http://schemas.microsoft.com/office/drawing/2014/main" id="{85594B86-17D5-B277-C6E8-320045FB9ED7}"/>
                  </a:ext>
                </a:extLst>
              </p:cNvPr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13" name="TextBox 150">
              <a:extLst>
                <a:ext uri="{FF2B5EF4-FFF2-40B4-BE49-F238E27FC236}">
                  <a16:creationId xmlns:a16="http://schemas.microsoft.com/office/drawing/2014/main" id="{2EDC4724-54AC-1BB3-9B51-BE6729EEA24C}"/>
                </a:ext>
              </a:extLst>
            </p:cNvPr>
            <p:cNvSpPr txBox="1"/>
            <p:nvPr/>
          </p:nvSpPr>
          <p:spPr>
            <a:xfrm>
              <a:off x="3391524" y="3470396"/>
              <a:ext cx="2415600" cy="1231106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nb-NO" sz="800" b="1">
                  <a:solidFill>
                    <a:schemeClr val="accent1"/>
                  </a:solidFill>
                </a:rPr>
                <a:t>Køsystem og frysing av midler er en barriere i ordningen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 b="1">
                <a:solidFill>
                  <a:schemeClr val="accent1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Mange fylkeskommuner tildeler midler basert på en køordning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Noen fylkeskommuner har valgt å fryse midler i ordningen, gjennom å stenge portalen for nye søknader i en periode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Dette hindrer finansiering og realisering av andre prosjekter, og begrenser også kjennskap til ordningen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 b="1">
                <a:solidFill>
                  <a:schemeClr val="tx1"/>
                </a:solidFill>
                <a:latin typeface="Montserrat" panose="00000500000000000000" pitchFamily="2" charset="0"/>
              </a:endParaRPr>
            </a:p>
          </p:txBody>
        </p:sp>
        <p:pic>
          <p:nvPicPr>
            <p:cNvPr id="23" name="Grafikk 22" descr="Kommentar Liker kontur">
              <a:extLst>
                <a:ext uri="{FF2B5EF4-FFF2-40B4-BE49-F238E27FC236}">
                  <a16:creationId xmlns:a16="http://schemas.microsoft.com/office/drawing/2014/main" id="{CEC68C75-6CA9-3A56-84CB-E0A6813C9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092181" y="1722702"/>
              <a:ext cx="914400" cy="914400"/>
            </a:xfrm>
            <a:prstGeom prst="rect">
              <a:avLst/>
            </a:prstGeom>
          </p:spPr>
        </p:pic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6FAFDA1A-6107-5EAB-96DE-F363F5238CC3}"/>
              </a:ext>
            </a:extLst>
          </p:cNvPr>
          <p:cNvGrpSpPr/>
          <p:nvPr/>
        </p:nvGrpSpPr>
        <p:grpSpPr>
          <a:xfrm>
            <a:off x="3879324" y="1442565"/>
            <a:ext cx="1440000" cy="1873884"/>
            <a:chOff x="3977273" y="1442565"/>
            <a:chExt cx="1440000" cy="1873884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DF165A7C-A6A9-8CE6-AAFC-7311A2BC68F0}"/>
                </a:ext>
              </a:extLst>
            </p:cNvPr>
            <p:cNvSpPr/>
            <p:nvPr/>
          </p:nvSpPr>
          <p:spPr>
            <a:xfrm>
              <a:off x="3977273" y="1442565"/>
              <a:ext cx="1440000" cy="1440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8" name="Group 144">
              <a:extLst>
                <a:ext uri="{FF2B5EF4-FFF2-40B4-BE49-F238E27FC236}">
                  <a16:creationId xmlns:a16="http://schemas.microsoft.com/office/drawing/2014/main" id="{06505864-1D8C-A882-66F7-237B3ACAD9CE}"/>
                </a:ext>
              </a:extLst>
            </p:cNvPr>
            <p:cNvGrpSpPr/>
            <p:nvPr/>
          </p:nvGrpSpPr>
          <p:grpSpPr>
            <a:xfrm flipV="1">
              <a:off x="4470312" y="2945021"/>
              <a:ext cx="453923" cy="371428"/>
              <a:chOff x="1553007" y="2757488"/>
              <a:chExt cx="453923" cy="339623"/>
            </a:xfrm>
          </p:grpSpPr>
          <p:cxnSp>
            <p:nvCxnSpPr>
              <p:cNvPr id="19" name="Straight Connector 146">
                <a:extLst>
                  <a:ext uri="{FF2B5EF4-FFF2-40B4-BE49-F238E27FC236}">
                    <a16:creationId xmlns:a16="http://schemas.microsoft.com/office/drawing/2014/main" id="{28AEBBDE-8010-465D-2657-EA804030D0F9}"/>
                  </a:ext>
                </a:extLst>
              </p:cNvPr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" name="Straight Connector 147">
                <a:extLst>
                  <a:ext uri="{FF2B5EF4-FFF2-40B4-BE49-F238E27FC236}">
                    <a16:creationId xmlns:a16="http://schemas.microsoft.com/office/drawing/2014/main" id="{C67864D0-9AB7-3537-2F02-ECC43A800343}"/>
                  </a:ext>
                </a:extLst>
              </p:cNvPr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pic>
          <p:nvPicPr>
            <p:cNvPr id="24" name="Grafikk 23" descr="Forbudsskilt kontur">
              <a:extLst>
                <a:ext uri="{FF2B5EF4-FFF2-40B4-BE49-F238E27FC236}">
                  <a16:creationId xmlns:a16="http://schemas.microsoft.com/office/drawing/2014/main" id="{68F4C1DA-A7B1-8126-A1A3-16B521537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240073" y="1700119"/>
              <a:ext cx="914400" cy="914400"/>
            </a:xfrm>
            <a:prstGeom prst="rect">
              <a:avLst/>
            </a:prstGeom>
          </p:spPr>
        </p:pic>
      </p:grpSp>
      <p:sp>
        <p:nvSpPr>
          <p:cNvPr id="14" name="TextBox 150">
            <a:extLst>
              <a:ext uri="{FF2B5EF4-FFF2-40B4-BE49-F238E27FC236}">
                <a16:creationId xmlns:a16="http://schemas.microsoft.com/office/drawing/2014/main" id="{FD2FFDA5-FA57-B945-9CA6-4D0CDE11F707}"/>
              </a:ext>
            </a:extLst>
          </p:cNvPr>
          <p:cNvSpPr txBox="1"/>
          <p:nvPr/>
        </p:nvSpPr>
        <p:spPr>
          <a:xfrm>
            <a:off x="341581" y="3470396"/>
            <a:ext cx="2415600" cy="98488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nb-NO" sz="800" b="1">
                <a:solidFill>
                  <a:schemeClr val="accent1"/>
                </a:solidFill>
              </a:rPr>
              <a:t>Tilskudd tildeles, og anvendes i samsvar med intensjoner og formål</a:t>
            </a:r>
          </a:p>
          <a:p>
            <a:endParaRPr lang="nb-NO" sz="800" b="1">
              <a:solidFill>
                <a:schemeClr val="accent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Tildeles prosjekter som oppfyller ordningens formål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Ulik forvaltningspraksis på tvers av fylkeskommuner følger naturlig av desentralisert struktur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8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800"/>
          </a:p>
        </p:txBody>
      </p: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16998CCF-805C-970D-E03F-1F2B73B5362A}"/>
              </a:ext>
            </a:extLst>
          </p:cNvPr>
          <p:cNvGrpSpPr/>
          <p:nvPr/>
        </p:nvGrpSpPr>
        <p:grpSpPr>
          <a:xfrm>
            <a:off x="6441467" y="1442565"/>
            <a:ext cx="2416357" cy="3094306"/>
            <a:chOff x="6441467" y="1442565"/>
            <a:chExt cx="2416357" cy="3094306"/>
          </a:xfrm>
        </p:grpSpPr>
        <p:sp>
          <p:nvSpPr>
            <p:cNvPr id="22" name="TextBox 145">
              <a:extLst>
                <a:ext uri="{FF2B5EF4-FFF2-40B4-BE49-F238E27FC236}">
                  <a16:creationId xmlns:a16="http://schemas.microsoft.com/office/drawing/2014/main" id="{E6CB07E7-51FD-176E-860F-427B365A7CD0}"/>
                </a:ext>
              </a:extLst>
            </p:cNvPr>
            <p:cNvSpPr txBox="1"/>
            <p:nvPr/>
          </p:nvSpPr>
          <p:spPr>
            <a:xfrm>
              <a:off x="6441467" y="3428875"/>
              <a:ext cx="2416357" cy="1107996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indent="0">
                <a:buNone/>
              </a:pPr>
              <a:r>
                <a:rPr lang="nb-NO" sz="800" b="1">
                  <a:solidFill>
                    <a:schemeClr val="accent1"/>
                  </a:solidFill>
                </a:rPr>
                <a:t>Potensial for større grad av prioritering etter regionale og lokale behov</a:t>
              </a:r>
            </a:p>
            <a:p>
              <a:pPr marL="0" indent="0">
                <a:buNone/>
              </a:pPr>
              <a:endParaRPr lang="nb-NO" sz="800" b="1">
                <a:solidFill>
                  <a:schemeClr val="accent1"/>
                </a:solidFill>
                <a:highlight>
                  <a:srgbClr val="FFFF00"/>
                </a:highlight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Desentralisert struktur gir mange involverte aktører og høy ressursbruk i forhold til størrelsen på midlene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For å dra nytte av desentralisering, er det viktig at fylkeskommunene benytter sin kjennskap til å prioritere midler i tråd med regionale og lokale behov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Vi finner at en slik prioritering i liten grad finner sted</a:t>
              </a:r>
            </a:p>
          </p:txBody>
        </p:sp>
        <p:grpSp>
          <p:nvGrpSpPr>
            <p:cNvPr id="39" name="Gruppe 38">
              <a:extLst>
                <a:ext uri="{FF2B5EF4-FFF2-40B4-BE49-F238E27FC236}">
                  <a16:creationId xmlns:a16="http://schemas.microsoft.com/office/drawing/2014/main" id="{EFAFBFA4-5F54-2765-3ACE-736E423327F7}"/>
                </a:ext>
              </a:extLst>
            </p:cNvPr>
            <p:cNvGrpSpPr/>
            <p:nvPr/>
          </p:nvGrpSpPr>
          <p:grpSpPr>
            <a:xfrm>
              <a:off x="6844264" y="1442565"/>
              <a:ext cx="1440000" cy="1873884"/>
              <a:chOff x="6844264" y="1442565"/>
              <a:chExt cx="1440000" cy="1873884"/>
            </a:xfrm>
          </p:grpSpPr>
          <p:sp>
            <p:nvSpPr>
              <p:cNvPr id="40" name="Ellipse 39">
                <a:extLst>
                  <a:ext uri="{FF2B5EF4-FFF2-40B4-BE49-F238E27FC236}">
                    <a16:creationId xmlns:a16="http://schemas.microsoft.com/office/drawing/2014/main" id="{B840F22E-7990-B6BA-49F5-8D65E0A2B07C}"/>
                  </a:ext>
                </a:extLst>
              </p:cNvPr>
              <p:cNvSpPr/>
              <p:nvPr/>
            </p:nvSpPr>
            <p:spPr>
              <a:xfrm>
                <a:off x="6844264" y="1442565"/>
                <a:ext cx="1440000" cy="1440000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41" name="Group 144">
                <a:extLst>
                  <a:ext uri="{FF2B5EF4-FFF2-40B4-BE49-F238E27FC236}">
                    <a16:creationId xmlns:a16="http://schemas.microsoft.com/office/drawing/2014/main" id="{CF65A81F-53B3-23E4-5E78-BEC5B5BAC7A8}"/>
                  </a:ext>
                </a:extLst>
              </p:cNvPr>
              <p:cNvGrpSpPr/>
              <p:nvPr/>
            </p:nvGrpSpPr>
            <p:grpSpPr>
              <a:xfrm flipV="1">
                <a:off x="7337303" y="2945021"/>
                <a:ext cx="453923" cy="371428"/>
                <a:chOff x="1553007" y="2757488"/>
                <a:chExt cx="453923" cy="339623"/>
              </a:xfrm>
            </p:grpSpPr>
            <p:cxnSp>
              <p:nvCxnSpPr>
                <p:cNvPr id="43" name="Straight Connector 146">
                  <a:extLst>
                    <a:ext uri="{FF2B5EF4-FFF2-40B4-BE49-F238E27FC236}">
                      <a16:creationId xmlns:a16="http://schemas.microsoft.com/office/drawing/2014/main" id="{E1C35446-9753-0BC7-3CC5-8265E5036485}"/>
                    </a:ext>
                  </a:extLst>
                </p:cNvPr>
                <p:cNvCxnSpPr/>
                <p:nvPr/>
              </p:nvCxnSpPr>
              <p:spPr>
                <a:xfrm>
                  <a:off x="1779969" y="2757488"/>
                  <a:ext cx="0" cy="339623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44" name="Straight Connector 147">
                  <a:extLst>
                    <a:ext uri="{FF2B5EF4-FFF2-40B4-BE49-F238E27FC236}">
                      <a16:creationId xmlns:a16="http://schemas.microsoft.com/office/drawing/2014/main" id="{23F5BEA4-2D3D-984E-E75B-4A58DB8AA7F4}"/>
                    </a:ext>
                  </a:extLst>
                </p:cNvPr>
                <p:cNvCxnSpPr/>
                <p:nvPr/>
              </p:nvCxnSpPr>
              <p:spPr>
                <a:xfrm rot="16200000">
                  <a:off x="1779969" y="2530526"/>
                  <a:ext cx="0" cy="453923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miter lim="800000"/>
                </a:ln>
                <a:effectLst/>
              </p:spPr>
            </p:cxnSp>
          </p:grpSp>
          <p:pic>
            <p:nvPicPr>
              <p:cNvPr id="42" name="Grafikk 41" descr="Prioriteringer kontur">
                <a:extLst>
                  <a:ext uri="{FF2B5EF4-FFF2-40B4-BE49-F238E27FC236}">
                    <a16:creationId xmlns:a16="http://schemas.microsoft.com/office/drawing/2014/main" id="{0BEAB48C-ED20-6033-0FBF-E422CFEC9A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>
              <a:xfrm>
                <a:off x="7107064" y="1705365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0B7E2038-0E51-DBAF-82EA-21335F1583E0}"/>
              </a:ext>
            </a:extLst>
          </p:cNvPr>
          <p:cNvGrpSpPr/>
          <p:nvPr/>
        </p:nvGrpSpPr>
        <p:grpSpPr>
          <a:xfrm>
            <a:off x="719999" y="37467"/>
            <a:ext cx="5522431" cy="216000"/>
            <a:chOff x="531400" y="42545"/>
            <a:chExt cx="5522431" cy="216000"/>
          </a:xfrm>
        </p:grpSpPr>
        <p:cxnSp>
          <p:nvCxnSpPr>
            <p:cNvPr id="12" name="Straight Arrow Connector 4">
              <a:extLst>
                <a:ext uri="{FF2B5EF4-FFF2-40B4-BE49-F238E27FC236}">
                  <a16:creationId xmlns:a16="http://schemas.microsoft.com/office/drawing/2014/main" id="{052A765F-8D91-47AB-F509-4D97ACA59A76}"/>
                </a:ext>
              </a:extLst>
            </p:cNvPr>
            <p:cNvCxnSpPr>
              <a:cxnSpLocks/>
            </p:cNvCxnSpPr>
            <p:nvPr/>
          </p:nvCxnSpPr>
          <p:spPr>
            <a:xfrm>
              <a:off x="545831" y="145465"/>
              <a:ext cx="5508000" cy="0"/>
            </a:xfrm>
            <a:prstGeom prst="straightConnector1">
              <a:avLst/>
            </a:prstGeom>
            <a:ln w="9525">
              <a:solidFill>
                <a:schemeClr val="accent1"/>
              </a:solidFill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5" name="Oval 6">
              <a:extLst>
                <a:ext uri="{FF2B5EF4-FFF2-40B4-BE49-F238E27FC236}">
                  <a16:creationId xmlns:a16="http://schemas.microsoft.com/office/drawing/2014/main" id="{BC795776-5A67-FB4F-7092-C4CC77AE4391}"/>
                </a:ext>
              </a:extLst>
            </p:cNvPr>
            <p:cNvSpPr/>
            <p:nvPr/>
          </p:nvSpPr>
          <p:spPr>
            <a:xfrm>
              <a:off x="531400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1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6" name="Oval 6">
              <a:extLst>
                <a:ext uri="{FF2B5EF4-FFF2-40B4-BE49-F238E27FC236}">
                  <a16:creationId xmlns:a16="http://schemas.microsoft.com/office/drawing/2014/main" id="{4EF9F901-AD89-6040-1CDA-911E2774C58E}"/>
                </a:ext>
              </a:extLst>
            </p:cNvPr>
            <p:cNvSpPr/>
            <p:nvPr/>
          </p:nvSpPr>
          <p:spPr>
            <a:xfrm>
              <a:off x="1672598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2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7" name="Oval 6">
              <a:extLst>
                <a:ext uri="{FF2B5EF4-FFF2-40B4-BE49-F238E27FC236}">
                  <a16:creationId xmlns:a16="http://schemas.microsoft.com/office/drawing/2014/main" id="{AD94D05C-4441-29C5-7770-AE4B3BC6AF77}"/>
                </a:ext>
              </a:extLst>
            </p:cNvPr>
            <p:cNvSpPr/>
            <p:nvPr/>
          </p:nvSpPr>
          <p:spPr>
            <a:xfrm>
              <a:off x="2813796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3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5" name="Oval 6">
              <a:extLst>
                <a:ext uri="{FF2B5EF4-FFF2-40B4-BE49-F238E27FC236}">
                  <a16:creationId xmlns:a16="http://schemas.microsoft.com/office/drawing/2014/main" id="{99D18EF9-3173-1D17-8FE0-BF1F9E470624}"/>
                </a:ext>
              </a:extLst>
            </p:cNvPr>
            <p:cNvSpPr/>
            <p:nvPr/>
          </p:nvSpPr>
          <p:spPr>
            <a:xfrm>
              <a:off x="3954994" y="42545"/>
              <a:ext cx="216000" cy="216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4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8" name="Oval 6">
              <a:extLst>
                <a:ext uri="{FF2B5EF4-FFF2-40B4-BE49-F238E27FC236}">
                  <a16:creationId xmlns:a16="http://schemas.microsoft.com/office/drawing/2014/main" id="{A9122124-71E2-3FB1-7C81-B2C797826613}"/>
                </a:ext>
              </a:extLst>
            </p:cNvPr>
            <p:cNvSpPr/>
            <p:nvPr/>
          </p:nvSpPr>
          <p:spPr>
            <a:xfrm>
              <a:off x="5096191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5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45" name="Rektangel 44">
            <a:extLst>
              <a:ext uri="{FF2B5EF4-FFF2-40B4-BE49-F238E27FC236}">
                <a16:creationId xmlns:a16="http://schemas.microsoft.com/office/drawing/2014/main" id="{D6714BAD-682F-D294-1CB2-2A3C81471261}"/>
              </a:ext>
            </a:extLst>
          </p:cNvPr>
          <p:cNvSpPr/>
          <p:nvPr/>
        </p:nvSpPr>
        <p:spPr>
          <a:xfrm>
            <a:off x="3576671" y="229069"/>
            <a:ext cx="1327912" cy="2546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Hovedfunn fra evaluering</a:t>
            </a:r>
          </a:p>
        </p:txBody>
      </p:sp>
    </p:spTree>
    <p:extLst>
      <p:ext uri="{BB962C8B-B14F-4D97-AF65-F5344CB8AC3E}">
        <p14:creationId xmlns:p14="http://schemas.microsoft.com/office/powerpoint/2010/main" val="1682520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99E259-690F-957A-687F-307D0744F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62989"/>
            <a:ext cx="8316496" cy="396593"/>
          </a:xfrm>
        </p:spPr>
        <p:txBody>
          <a:bodyPr/>
          <a:lstStyle/>
          <a:p>
            <a:r>
              <a:rPr lang="nb-NO" sz="1800"/>
              <a:t>Bidrar til å finansiere egnede kulturarenaer, men har varierende betydning for realisering</a:t>
            </a:r>
          </a:p>
        </p:txBody>
      </p: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760D8BEB-503B-CFA7-4922-F7643ECB545F}"/>
              </a:ext>
            </a:extLst>
          </p:cNvPr>
          <p:cNvCxnSpPr>
            <a:cxnSpLocks/>
          </p:cNvCxnSpPr>
          <p:nvPr/>
        </p:nvCxnSpPr>
        <p:spPr>
          <a:xfrm>
            <a:off x="0" y="2157319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E8EE4856-DC2C-ABBC-B6AC-E0403560F828}"/>
              </a:ext>
            </a:extLst>
          </p:cNvPr>
          <p:cNvGrpSpPr/>
          <p:nvPr/>
        </p:nvGrpSpPr>
        <p:grpSpPr>
          <a:xfrm>
            <a:off x="3586659" y="1442565"/>
            <a:ext cx="2446333" cy="2585477"/>
            <a:chOff x="3527889" y="1442565"/>
            <a:chExt cx="2446333" cy="2585477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1631D4B1-8046-43C0-FD8C-F5565437A16E}"/>
                </a:ext>
              </a:extLst>
            </p:cNvPr>
            <p:cNvSpPr/>
            <p:nvPr/>
          </p:nvSpPr>
          <p:spPr>
            <a:xfrm>
              <a:off x="3804093" y="1442565"/>
              <a:ext cx="1440000" cy="1440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" name="TextBox 145">
              <a:extLst>
                <a:ext uri="{FF2B5EF4-FFF2-40B4-BE49-F238E27FC236}">
                  <a16:creationId xmlns:a16="http://schemas.microsoft.com/office/drawing/2014/main" id="{066521AD-2829-507C-DCE6-5B454CB23562}"/>
                </a:ext>
              </a:extLst>
            </p:cNvPr>
            <p:cNvSpPr txBox="1"/>
            <p:nvPr/>
          </p:nvSpPr>
          <p:spPr>
            <a:xfrm>
              <a:off x="3527889" y="3412489"/>
              <a:ext cx="2446333" cy="61555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nb-NO" sz="800" b="1">
                  <a:solidFill>
                    <a:schemeClr val="accent1"/>
                  </a:solidFill>
                </a:rPr>
                <a:t>Tilskudd utgjør en begrenset andel av samlede kostnader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 b="1">
                <a:solidFill>
                  <a:schemeClr val="accent1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Tilskudd kan utgjøre inntil 1/3 av samlede prosjektkostnader, men utgjorde i gjennomsnitt 8 prosent i 2004-2024 </a:t>
              </a:r>
            </a:p>
          </p:txBody>
        </p:sp>
        <p:grpSp>
          <p:nvGrpSpPr>
            <p:cNvPr id="17" name="Group 144">
              <a:extLst>
                <a:ext uri="{FF2B5EF4-FFF2-40B4-BE49-F238E27FC236}">
                  <a16:creationId xmlns:a16="http://schemas.microsoft.com/office/drawing/2014/main" id="{8CCE7E78-6878-D7DA-4DC9-15C623723A66}"/>
                </a:ext>
              </a:extLst>
            </p:cNvPr>
            <p:cNvGrpSpPr/>
            <p:nvPr/>
          </p:nvGrpSpPr>
          <p:grpSpPr>
            <a:xfrm flipV="1">
              <a:off x="4297132" y="2945021"/>
              <a:ext cx="453923" cy="371428"/>
              <a:chOff x="1553007" y="2757488"/>
              <a:chExt cx="453923" cy="339623"/>
            </a:xfrm>
          </p:grpSpPr>
          <p:cxnSp>
            <p:nvCxnSpPr>
              <p:cNvPr id="18" name="Straight Connector 146">
                <a:extLst>
                  <a:ext uri="{FF2B5EF4-FFF2-40B4-BE49-F238E27FC236}">
                    <a16:creationId xmlns:a16="http://schemas.microsoft.com/office/drawing/2014/main" id="{E743E59E-842F-70E3-AA08-F9C347CB6D1E}"/>
                  </a:ext>
                </a:extLst>
              </p:cNvPr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9" name="Straight Connector 147">
                <a:extLst>
                  <a:ext uri="{FF2B5EF4-FFF2-40B4-BE49-F238E27FC236}">
                    <a16:creationId xmlns:a16="http://schemas.microsoft.com/office/drawing/2014/main" id="{8606C053-5E68-CF02-17E1-C1EA89F3CEC9}"/>
                  </a:ext>
                </a:extLst>
              </p:cNvPr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pic>
          <p:nvPicPr>
            <p:cNvPr id="23" name="Grafikk 22" descr="Kart med PIN-kode kontur">
              <a:extLst>
                <a:ext uri="{FF2B5EF4-FFF2-40B4-BE49-F238E27FC236}">
                  <a16:creationId xmlns:a16="http://schemas.microsoft.com/office/drawing/2014/main" id="{2B3EBC46-7450-6E63-42ED-523722C02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066893" y="1700119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6B494A6-F2DE-AA48-2744-01026B7CD846}"/>
              </a:ext>
            </a:extLst>
          </p:cNvPr>
          <p:cNvGrpSpPr/>
          <p:nvPr/>
        </p:nvGrpSpPr>
        <p:grpSpPr>
          <a:xfrm>
            <a:off x="6400800" y="1442565"/>
            <a:ext cx="2532179" cy="3223822"/>
            <a:chOff x="6400800" y="1442565"/>
            <a:chExt cx="2532179" cy="3223822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6EA58031-69DF-CDCD-BEED-5A6A602BDD3A}"/>
                </a:ext>
              </a:extLst>
            </p:cNvPr>
            <p:cNvSpPr/>
            <p:nvPr/>
          </p:nvSpPr>
          <p:spPr>
            <a:xfrm>
              <a:off x="6844264" y="1442565"/>
              <a:ext cx="1440000" cy="1440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" name="TextBox 145">
              <a:extLst>
                <a:ext uri="{FF2B5EF4-FFF2-40B4-BE49-F238E27FC236}">
                  <a16:creationId xmlns:a16="http://schemas.microsoft.com/office/drawing/2014/main" id="{555C7F37-C713-5A0A-0ABB-6E81A4DC395F}"/>
                </a:ext>
              </a:extLst>
            </p:cNvPr>
            <p:cNvSpPr txBox="1"/>
            <p:nvPr/>
          </p:nvSpPr>
          <p:spPr>
            <a:xfrm>
              <a:off x="6400800" y="3419892"/>
              <a:ext cx="2532179" cy="1246495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nb-NO" sz="800" b="1">
                  <a:solidFill>
                    <a:schemeClr val="accent1"/>
                  </a:solidFill>
                </a:rPr>
                <a:t>Begrenset betydning for regionalt og lokalt kulturliv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 b="1">
                <a:solidFill>
                  <a:schemeClr val="accent1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Én av tre kommuner vurderer at tilskudd i stor eller svært stor grad bidrar til å realisere kulturarenaer som innbyggerne har behov for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Vi vurderer at tilskudd har større betydning for </a:t>
              </a:r>
              <a:r>
                <a:rPr lang="nb-NO" sz="800" err="1"/>
                <a:t>organisasjonseide</a:t>
              </a:r>
              <a:r>
                <a:rPr lang="nb-NO" sz="800"/>
                <a:t> bygg, med færre alternative finansieringsmuligheter</a:t>
              </a:r>
            </a:p>
            <a:p>
              <a:pPr algn="ctr"/>
              <a:endParaRPr lang="nb-NO" sz="900" b="1">
                <a:solidFill>
                  <a:schemeClr val="tx1"/>
                </a:solidFill>
                <a:latin typeface="Montserrat" panose="00000500000000000000" pitchFamily="2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/>
            </a:p>
          </p:txBody>
        </p:sp>
        <p:grpSp>
          <p:nvGrpSpPr>
            <p:cNvPr id="13" name="Group 144">
              <a:extLst>
                <a:ext uri="{FF2B5EF4-FFF2-40B4-BE49-F238E27FC236}">
                  <a16:creationId xmlns:a16="http://schemas.microsoft.com/office/drawing/2014/main" id="{2B539C49-E62E-CD19-7877-54E345707DCC}"/>
                </a:ext>
              </a:extLst>
            </p:cNvPr>
            <p:cNvGrpSpPr/>
            <p:nvPr/>
          </p:nvGrpSpPr>
          <p:grpSpPr>
            <a:xfrm flipV="1">
              <a:off x="7337303" y="2945021"/>
              <a:ext cx="453923" cy="371428"/>
              <a:chOff x="1553007" y="2757488"/>
              <a:chExt cx="453923" cy="339623"/>
            </a:xfrm>
          </p:grpSpPr>
          <p:cxnSp>
            <p:nvCxnSpPr>
              <p:cNvPr id="14" name="Straight Connector 146">
                <a:extLst>
                  <a:ext uri="{FF2B5EF4-FFF2-40B4-BE49-F238E27FC236}">
                    <a16:creationId xmlns:a16="http://schemas.microsoft.com/office/drawing/2014/main" id="{1E77E718-23D0-7F24-4742-318349BC0096}"/>
                  </a:ext>
                </a:extLst>
              </p:cNvPr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5" name="Straight Connector 147">
                <a:extLst>
                  <a:ext uri="{FF2B5EF4-FFF2-40B4-BE49-F238E27FC236}">
                    <a16:creationId xmlns:a16="http://schemas.microsoft.com/office/drawing/2014/main" id="{BDD5257F-EF98-06FC-F6CE-0ABA19201731}"/>
                  </a:ext>
                </a:extLst>
              </p:cNvPr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pic>
          <p:nvPicPr>
            <p:cNvPr id="24" name="Grafikk 23" descr="Vann kontur">
              <a:extLst>
                <a:ext uri="{FF2B5EF4-FFF2-40B4-BE49-F238E27FC236}">
                  <a16:creationId xmlns:a16="http://schemas.microsoft.com/office/drawing/2014/main" id="{8108B09D-AF8C-95F3-153E-F12032756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107064" y="1705365"/>
              <a:ext cx="914400" cy="914400"/>
            </a:xfrm>
            <a:prstGeom prst="rect">
              <a:avLst/>
            </a:prstGeom>
          </p:spPr>
        </p:pic>
      </p:grpSp>
      <p:grpSp>
        <p:nvGrpSpPr>
          <p:cNvPr id="4" name="Gruppe 3">
            <a:extLst>
              <a:ext uri="{FF2B5EF4-FFF2-40B4-BE49-F238E27FC236}">
                <a16:creationId xmlns:a16="http://schemas.microsoft.com/office/drawing/2014/main" id="{1CF5860D-1974-DF1C-38FA-28BBE71455E0}"/>
              </a:ext>
            </a:extLst>
          </p:cNvPr>
          <p:cNvGrpSpPr/>
          <p:nvPr/>
        </p:nvGrpSpPr>
        <p:grpSpPr>
          <a:xfrm>
            <a:off x="553178" y="1459902"/>
            <a:ext cx="2446333" cy="2575543"/>
            <a:chOff x="553178" y="1459902"/>
            <a:chExt cx="2446333" cy="2575543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96303133-6C73-A6FD-30C9-8896FE41A338}"/>
                </a:ext>
              </a:extLst>
            </p:cNvPr>
            <p:cNvSpPr/>
            <p:nvPr/>
          </p:nvSpPr>
          <p:spPr>
            <a:xfrm>
              <a:off x="829382" y="1459902"/>
              <a:ext cx="1440000" cy="1440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9" name="Group 144">
              <a:extLst>
                <a:ext uri="{FF2B5EF4-FFF2-40B4-BE49-F238E27FC236}">
                  <a16:creationId xmlns:a16="http://schemas.microsoft.com/office/drawing/2014/main" id="{EA753234-56B4-BF1A-F6B4-E0DB495F9536}"/>
                </a:ext>
              </a:extLst>
            </p:cNvPr>
            <p:cNvGrpSpPr/>
            <p:nvPr/>
          </p:nvGrpSpPr>
          <p:grpSpPr>
            <a:xfrm flipV="1">
              <a:off x="1322421" y="2945021"/>
              <a:ext cx="453923" cy="371428"/>
              <a:chOff x="1553007" y="2757488"/>
              <a:chExt cx="453923" cy="339623"/>
            </a:xfrm>
          </p:grpSpPr>
          <p:cxnSp>
            <p:nvCxnSpPr>
              <p:cNvPr id="10" name="Straight Connector 146">
                <a:extLst>
                  <a:ext uri="{FF2B5EF4-FFF2-40B4-BE49-F238E27FC236}">
                    <a16:creationId xmlns:a16="http://schemas.microsoft.com/office/drawing/2014/main" id="{766D3CF7-78F6-1E2D-88DE-9C2F70813106}"/>
                  </a:ext>
                </a:extLst>
              </p:cNvPr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1" name="Straight Connector 147">
                <a:extLst>
                  <a:ext uri="{FF2B5EF4-FFF2-40B4-BE49-F238E27FC236}">
                    <a16:creationId xmlns:a16="http://schemas.microsoft.com/office/drawing/2014/main" id="{CBAB178C-E5FC-BA04-70ED-D86EE6A0FA51}"/>
                  </a:ext>
                </a:extLst>
              </p:cNvPr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pic>
          <p:nvPicPr>
            <p:cNvPr id="22" name="Grafikk 21" descr="Arkitektur kontur">
              <a:extLst>
                <a:ext uri="{FF2B5EF4-FFF2-40B4-BE49-F238E27FC236}">
                  <a16:creationId xmlns:a16="http://schemas.microsoft.com/office/drawing/2014/main" id="{F12E66F3-81C4-2C6D-78EF-A0D0AF51F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92181" y="1722702"/>
              <a:ext cx="914400" cy="914400"/>
            </a:xfrm>
            <a:prstGeom prst="rect">
              <a:avLst/>
            </a:prstGeom>
          </p:spPr>
        </p:pic>
        <p:sp>
          <p:nvSpPr>
            <p:cNvPr id="25" name="TextBox 145">
              <a:extLst>
                <a:ext uri="{FF2B5EF4-FFF2-40B4-BE49-F238E27FC236}">
                  <a16:creationId xmlns:a16="http://schemas.microsoft.com/office/drawing/2014/main" id="{ECCBC9FA-B16B-A3E3-0DB1-795491FBC5C5}"/>
                </a:ext>
              </a:extLst>
            </p:cNvPr>
            <p:cNvSpPr txBox="1"/>
            <p:nvPr/>
          </p:nvSpPr>
          <p:spPr>
            <a:xfrm>
              <a:off x="553178" y="3419892"/>
              <a:ext cx="2446333" cy="61555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nb-NO" sz="800" b="1">
                  <a:solidFill>
                    <a:schemeClr val="accent1"/>
                  </a:solidFill>
                </a:rPr>
                <a:t>Har delfinansiert et stort antall prosjekter over hele landet</a:t>
              </a:r>
            </a:p>
            <a:p>
              <a:endParaRPr lang="nb-NO" sz="800">
                <a:latin typeface="Montserrat" panose="00000500000000000000" pitchFamily="2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Mer enn 1 500 prosjekter i perioden 2004-2024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Desentralisert forvaltning sikrer geografisk spredning</a:t>
              </a:r>
            </a:p>
          </p:txBody>
        </p:sp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3A3D0D07-FD50-6311-5DC3-1360BBFE0F9C}"/>
              </a:ext>
            </a:extLst>
          </p:cNvPr>
          <p:cNvGrpSpPr/>
          <p:nvPr/>
        </p:nvGrpSpPr>
        <p:grpSpPr>
          <a:xfrm>
            <a:off x="719999" y="37467"/>
            <a:ext cx="5522431" cy="216000"/>
            <a:chOff x="531400" y="42545"/>
            <a:chExt cx="5522431" cy="216000"/>
          </a:xfrm>
        </p:grpSpPr>
        <p:cxnSp>
          <p:nvCxnSpPr>
            <p:cNvPr id="37" name="Straight Arrow Connector 4">
              <a:extLst>
                <a:ext uri="{FF2B5EF4-FFF2-40B4-BE49-F238E27FC236}">
                  <a16:creationId xmlns:a16="http://schemas.microsoft.com/office/drawing/2014/main" id="{FBD9CB0E-93A1-A547-31F1-1588572D16CD}"/>
                </a:ext>
              </a:extLst>
            </p:cNvPr>
            <p:cNvCxnSpPr>
              <a:cxnSpLocks/>
            </p:cNvCxnSpPr>
            <p:nvPr/>
          </p:nvCxnSpPr>
          <p:spPr>
            <a:xfrm>
              <a:off x="545831" y="145465"/>
              <a:ext cx="5508000" cy="0"/>
            </a:xfrm>
            <a:prstGeom prst="straightConnector1">
              <a:avLst/>
            </a:prstGeom>
            <a:ln w="9525">
              <a:solidFill>
                <a:schemeClr val="accent1"/>
              </a:solidFill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8" name="Oval 6">
              <a:extLst>
                <a:ext uri="{FF2B5EF4-FFF2-40B4-BE49-F238E27FC236}">
                  <a16:creationId xmlns:a16="http://schemas.microsoft.com/office/drawing/2014/main" id="{45202A6F-BCC6-F4B8-E2C2-AB8044308248}"/>
                </a:ext>
              </a:extLst>
            </p:cNvPr>
            <p:cNvSpPr/>
            <p:nvPr/>
          </p:nvSpPr>
          <p:spPr>
            <a:xfrm>
              <a:off x="531400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1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9" name="Oval 6">
              <a:extLst>
                <a:ext uri="{FF2B5EF4-FFF2-40B4-BE49-F238E27FC236}">
                  <a16:creationId xmlns:a16="http://schemas.microsoft.com/office/drawing/2014/main" id="{FEB7EB3F-DAD7-3F05-9471-C9E5A7908C68}"/>
                </a:ext>
              </a:extLst>
            </p:cNvPr>
            <p:cNvSpPr/>
            <p:nvPr/>
          </p:nvSpPr>
          <p:spPr>
            <a:xfrm>
              <a:off x="1672598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2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0" name="Oval 6">
              <a:extLst>
                <a:ext uri="{FF2B5EF4-FFF2-40B4-BE49-F238E27FC236}">
                  <a16:creationId xmlns:a16="http://schemas.microsoft.com/office/drawing/2014/main" id="{A5D88D1B-99BD-67FB-5129-69934944F072}"/>
                </a:ext>
              </a:extLst>
            </p:cNvPr>
            <p:cNvSpPr/>
            <p:nvPr/>
          </p:nvSpPr>
          <p:spPr>
            <a:xfrm>
              <a:off x="2813796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3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1" name="Oval 6">
              <a:extLst>
                <a:ext uri="{FF2B5EF4-FFF2-40B4-BE49-F238E27FC236}">
                  <a16:creationId xmlns:a16="http://schemas.microsoft.com/office/drawing/2014/main" id="{3C98EF0F-FCBA-5F6B-4110-DB6BF027FE7E}"/>
                </a:ext>
              </a:extLst>
            </p:cNvPr>
            <p:cNvSpPr/>
            <p:nvPr/>
          </p:nvSpPr>
          <p:spPr>
            <a:xfrm>
              <a:off x="3954994" y="42545"/>
              <a:ext cx="216000" cy="216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4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2" name="Oval 6">
              <a:extLst>
                <a:ext uri="{FF2B5EF4-FFF2-40B4-BE49-F238E27FC236}">
                  <a16:creationId xmlns:a16="http://schemas.microsoft.com/office/drawing/2014/main" id="{A4CBC201-4692-2214-43DA-947D5F0F376B}"/>
                </a:ext>
              </a:extLst>
            </p:cNvPr>
            <p:cNvSpPr/>
            <p:nvPr/>
          </p:nvSpPr>
          <p:spPr>
            <a:xfrm>
              <a:off x="5096191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5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43" name="Rektangel 42">
            <a:extLst>
              <a:ext uri="{FF2B5EF4-FFF2-40B4-BE49-F238E27FC236}">
                <a16:creationId xmlns:a16="http://schemas.microsoft.com/office/drawing/2014/main" id="{9FFA5BCF-CDEE-1D61-39D6-C61EA0348A6E}"/>
              </a:ext>
            </a:extLst>
          </p:cNvPr>
          <p:cNvSpPr/>
          <p:nvPr/>
        </p:nvSpPr>
        <p:spPr>
          <a:xfrm>
            <a:off x="3576671" y="229069"/>
            <a:ext cx="1327912" cy="2546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Hovedfunn fra evaluering</a:t>
            </a:r>
          </a:p>
        </p:txBody>
      </p:sp>
    </p:spTree>
    <p:extLst>
      <p:ext uri="{BB962C8B-B14F-4D97-AF65-F5344CB8AC3E}">
        <p14:creationId xmlns:p14="http://schemas.microsoft.com/office/powerpoint/2010/main" val="4021496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6136A1-C187-FB5B-A10B-BE2E38F09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62989"/>
            <a:ext cx="7788274" cy="396593"/>
          </a:xfrm>
        </p:spPr>
        <p:txBody>
          <a:bodyPr/>
          <a:lstStyle/>
          <a:p>
            <a:r>
              <a:rPr lang="nb-NO" sz="1800"/>
              <a:t>Begrenset betydning for det samlede behovet for kulturarenaer </a:t>
            </a:r>
          </a:p>
        </p:txBody>
      </p:sp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5B871F9C-2473-08F1-1021-48F7BD6C7ED2}"/>
              </a:ext>
            </a:extLst>
          </p:cNvPr>
          <p:cNvCxnSpPr>
            <a:cxnSpLocks/>
          </p:cNvCxnSpPr>
          <p:nvPr/>
        </p:nvCxnSpPr>
        <p:spPr>
          <a:xfrm>
            <a:off x="0" y="2157319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>
            <a:extLst>
              <a:ext uri="{FF2B5EF4-FFF2-40B4-BE49-F238E27FC236}">
                <a16:creationId xmlns:a16="http://schemas.microsoft.com/office/drawing/2014/main" id="{92CE7EDA-FA0D-BA05-A8AC-8625A5DAB6EF}"/>
              </a:ext>
            </a:extLst>
          </p:cNvPr>
          <p:cNvSpPr/>
          <p:nvPr/>
        </p:nvSpPr>
        <p:spPr>
          <a:xfrm>
            <a:off x="3636439" y="1442565"/>
            <a:ext cx="1440000" cy="144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A2966FCC-23E5-46D5-45C6-D17256215FA6}"/>
              </a:ext>
            </a:extLst>
          </p:cNvPr>
          <p:cNvGrpSpPr/>
          <p:nvPr/>
        </p:nvGrpSpPr>
        <p:grpSpPr>
          <a:xfrm>
            <a:off x="6167292" y="1442565"/>
            <a:ext cx="2416357" cy="3339239"/>
            <a:chOff x="6167292" y="1442565"/>
            <a:chExt cx="2416357" cy="3339239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10422A27-5077-50F9-3A0C-CF9FC84E848F}"/>
                </a:ext>
              </a:extLst>
            </p:cNvPr>
            <p:cNvSpPr/>
            <p:nvPr/>
          </p:nvSpPr>
          <p:spPr>
            <a:xfrm>
              <a:off x="6391417" y="1442565"/>
              <a:ext cx="1440000" cy="1440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" name="TextBox 145">
              <a:extLst>
                <a:ext uri="{FF2B5EF4-FFF2-40B4-BE49-F238E27FC236}">
                  <a16:creationId xmlns:a16="http://schemas.microsoft.com/office/drawing/2014/main" id="{316D6507-F0B8-0620-034A-1021C822E645}"/>
                </a:ext>
              </a:extLst>
            </p:cNvPr>
            <p:cNvSpPr txBox="1"/>
            <p:nvPr/>
          </p:nvSpPr>
          <p:spPr>
            <a:xfrm>
              <a:off x="6167292" y="3412198"/>
              <a:ext cx="2416357" cy="1369606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nb-NO" sz="800" b="1">
                  <a:solidFill>
                    <a:schemeClr val="accent1"/>
                  </a:solidFill>
                </a:rPr>
                <a:t>Vurdering av effekt er derfor et spørsmål om behovsdekning</a:t>
              </a:r>
            </a:p>
            <a:p>
              <a:endParaRPr lang="nb-NO" sz="800" b="1">
                <a:solidFill>
                  <a:schemeClr val="accent1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Samlet tilskuddsramme er begrenset, mens realiserte prosjekter er viktige for involverte aktører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Stort udekket behov tilsier at tydelige kriterier for tildeling og prioritering, og god forvaltningspraksis, er ekstra viktig for å sikre best mulig måloppnåelse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 b="1">
                <a:solidFill>
                  <a:schemeClr val="accent1"/>
                </a:solidFill>
              </a:endParaRPr>
            </a:p>
            <a:p>
              <a:pPr algn="ctr"/>
              <a:endParaRPr lang="nb-NO" sz="900" b="1">
                <a:solidFill>
                  <a:schemeClr val="tx1"/>
                </a:solidFill>
                <a:latin typeface="Montserrat" panose="00000500000000000000" pitchFamily="2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/>
            </a:p>
          </p:txBody>
        </p:sp>
        <p:grpSp>
          <p:nvGrpSpPr>
            <p:cNvPr id="12" name="Group 144">
              <a:extLst>
                <a:ext uri="{FF2B5EF4-FFF2-40B4-BE49-F238E27FC236}">
                  <a16:creationId xmlns:a16="http://schemas.microsoft.com/office/drawing/2014/main" id="{E6EB50EF-A71E-5155-1917-D660C5F667B4}"/>
                </a:ext>
              </a:extLst>
            </p:cNvPr>
            <p:cNvGrpSpPr/>
            <p:nvPr/>
          </p:nvGrpSpPr>
          <p:grpSpPr>
            <a:xfrm flipV="1">
              <a:off x="6884456" y="2945021"/>
              <a:ext cx="453923" cy="371428"/>
              <a:chOff x="1553007" y="2757488"/>
              <a:chExt cx="453923" cy="339623"/>
            </a:xfrm>
          </p:grpSpPr>
          <p:cxnSp>
            <p:nvCxnSpPr>
              <p:cNvPr id="13" name="Straight Connector 146">
                <a:extLst>
                  <a:ext uri="{FF2B5EF4-FFF2-40B4-BE49-F238E27FC236}">
                    <a16:creationId xmlns:a16="http://schemas.microsoft.com/office/drawing/2014/main" id="{27D8B8DA-552C-BB94-EE30-441A127995A5}"/>
                  </a:ext>
                </a:extLst>
              </p:cNvPr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4" name="Straight Connector 147">
                <a:extLst>
                  <a:ext uri="{FF2B5EF4-FFF2-40B4-BE49-F238E27FC236}">
                    <a16:creationId xmlns:a16="http://schemas.microsoft.com/office/drawing/2014/main" id="{F7F0CAB1-6B4C-0CBD-F9D6-964D15F7D1EC}"/>
                  </a:ext>
                </a:extLst>
              </p:cNvPr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15" name="TextBox 145">
            <a:extLst>
              <a:ext uri="{FF2B5EF4-FFF2-40B4-BE49-F238E27FC236}">
                <a16:creationId xmlns:a16="http://schemas.microsoft.com/office/drawing/2014/main" id="{B8BDEA2A-DAAE-BF3F-8220-CC95FEFF0906}"/>
              </a:ext>
            </a:extLst>
          </p:cNvPr>
          <p:cNvSpPr txBox="1"/>
          <p:nvPr/>
        </p:nvSpPr>
        <p:spPr>
          <a:xfrm>
            <a:off x="3360235" y="3412489"/>
            <a:ext cx="2446333" cy="98488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nb-NO" sz="800" b="1">
                <a:solidFill>
                  <a:schemeClr val="accent1"/>
                </a:solidFill>
              </a:rPr>
              <a:t>Ordningens rammer er svært begrenset</a:t>
            </a:r>
          </a:p>
          <a:p>
            <a:endParaRPr lang="nb-NO" sz="800" b="1">
              <a:solidFill>
                <a:schemeClr val="accent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Samlet søknadsbeløp vitner om et stort udekket behov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I tillegg kommer behov fra et stort antall aktører som ikke kjenner til ordningen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800"/>
          </a:p>
          <a:p>
            <a:endParaRPr lang="nb-NO" sz="800"/>
          </a:p>
          <a:p>
            <a:endParaRPr lang="nb-NO" sz="800" b="1">
              <a:solidFill>
                <a:schemeClr val="accent1"/>
              </a:solidFill>
            </a:endParaRPr>
          </a:p>
        </p:txBody>
      </p:sp>
      <p:grpSp>
        <p:nvGrpSpPr>
          <p:cNvPr id="16" name="Group 144">
            <a:extLst>
              <a:ext uri="{FF2B5EF4-FFF2-40B4-BE49-F238E27FC236}">
                <a16:creationId xmlns:a16="http://schemas.microsoft.com/office/drawing/2014/main" id="{30D56B5E-7E6E-5CB6-7815-3D00DBA78366}"/>
              </a:ext>
            </a:extLst>
          </p:cNvPr>
          <p:cNvGrpSpPr/>
          <p:nvPr/>
        </p:nvGrpSpPr>
        <p:grpSpPr>
          <a:xfrm flipV="1">
            <a:off x="4129478" y="2945021"/>
            <a:ext cx="453923" cy="371428"/>
            <a:chOff x="1553007" y="2757488"/>
            <a:chExt cx="453923" cy="339623"/>
          </a:xfrm>
        </p:grpSpPr>
        <p:cxnSp>
          <p:nvCxnSpPr>
            <p:cNvPr id="17" name="Straight Connector 146">
              <a:extLst>
                <a:ext uri="{FF2B5EF4-FFF2-40B4-BE49-F238E27FC236}">
                  <a16:creationId xmlns:a16="http://schemas.microsoft.com/office/drawing/2014/main" id="{FF481824-7A05-D065-EA7D-E98D13E8CA2D}"/>
                </a:ext>
              </a:extLst>
            </p:cNvPr>
            <p:cNvCxnSpPr/>
            <p:nvPr/>
          </p:nvCxnSpPr>
          <p:spPr>
            <a:xfrm>
              <a:off x="1779969" y="2757488"/>
              <a:ext cx="0" cy="339623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18" name="Straight Connector 147">
              <a:extLst>
                <a:ext uri="{FF2B5EF4-FFF2-40B4-BE49-F238E27FC236}">
                  <a16:creationId xmlns:a16="http://schemas.microsoft.com/office/drawing/2014/main" id="{C80EB6D3-EE09-8936-AA37-83CFC2372C76}"/>
                </a:ext>
              </a:extLst>
            </p:cNvPr>
            <p:cNvCxnSpPr/>
            <p:nvPr/>
          </p:nvCxnSpPr>
          <p:spPr>
            <a:xfrm rot="16200000">
              <a:off x="1779969" y="2530526"/>
              <a:ext cx="0" cy="453923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19" name="Likebent trekant 18">
            <a:extLst>
              <a:ext uri="{FF2B5EF4-FFF2-40B4-BE49-F238E27FC236}">
                <a16:creationId xmlns:a16="http://schemas.microsoft.com/office/drawing/2014/main" id="{7BF49532-D2D8-E174-F488-E7F7B21FFC58}"/>
              </a:ext>
            </a:extLst>
          </p:cNvPr>
          <p:cNvSpPr/>
          <p:nvPr/>
        </p:nvSpPr>
        <p:spPr>
          <a:xfrm rot="5400000">
            <a:off x="2787625" y="2067815"/>
            <a:ext cx="274690" cy="185673"/>
          </a:xfrm>
          <a:prstGeom prst="triangl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sp>
        <p:nvSpPr>
          <p:cNvPr id="20" name="Likebent trekant 19">
            <a:extLst>
              <a:ext uri="{FF2B5EF4-FFF2-40B4-BE49-F238E27FC236}">
                <a16:creationId xmlns:a16="http://schemas.microsoft.com/office/drawing/2014/main" id="{09F1EA8C-DD37-2ACE-2C7B-50A734B2A7AB}"/>
              </a:ext>
            </a:extLst>
          </p:cNvPr>
          <p:cNvSpPr/>
          <p:nvPr/>
        </p:nvSpPr>
        <p:spPr>
          <a:xfrm rot="5400000">
            <a:off x="5698123" y="2064483"/>
            <a:ext cx="274690" cy="185673"/>
          </a:xfrm>
          <a:prstGeom prst="triangl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pic>
        <p:nvPicPr>
          <p:cNvPr id="22" name="Grafikk 21" descr="Vann kontur">
            <a:extLst>
              <a:ext uri="{FF2B5EF4-FFF2-40B4-BE49-F238E27FC236}">
                <a16:creationId xmlns:a16="http://schemas.microsoft.com/office/drawing/2014/main" id="{19833E9F-3724-0282-D344-E7E1976F1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896276" y="1700119"/>
            <a:ext cx="914400" cy="914400"/>
          </a:xfrm>
          <a:prstGeom prst="rect">
            <a:avLst/>
          </a:prstGeom>
        </p:spPr>
      </p:pic>
      <p:pic>
        <p:nvPicPr>
          <p:cNvPr id="23" name="Grafikk 22" descr="Prioriteringer kontur">
            <a:extLst>
              <a:ext uri="{FF2B5EF4-FFF2-40B4-BE49-F238E27FC236}">
                <a16:creationId xmlns:a16="http://schemas.microsoft.com/office/drawing/2014/main" id="{E640EA11-F300-2E5B-B8D7-B171270ACF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654217" y="1705365"/>
            <a:ext cx="914400" cy="914400"/>
          </a:xfrm>
          <a:prstGeom prst="rect">
            <a:avLst/>
          </a:prstGeom>
        </p:spPr>
      </p:pic>
      <p:grpSp>
        <p:nvGrpSpPr>
          <p:cNvPr id="34" name="Gruppe 33">
            <a:extLst>
              <a:ext uri="{FF2B5EF4-FFF2-40B4-BE49-F238E27FC236}">
                <a16:creationId xmlns:a16="http://schemas.microsoft.com/office/drawing/2014/main" id="{1F8F092E-5DD4-63AC-B2C7-5CBCDC67B178}"/>
              </a:ext>
            </a:extLst>
          </p:cNvPr>
          <p:cNvGrpSpPr/>
          <p:nvPr/>
        </p:nvGrpSpPr>
        <p:grpSpPr>
          <a:xfrm>
            <a:off x="553178" y="1459902"/>
            <a:ext cx="2446333" cy="2452433"/>
            <a:chOff x="553178" y="1459902"/>
            <a:chExt cx="2446333" cy="2452433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BBB7EBFF-86DD-423C-FC21-97FAA52C3304}"/>
                </a:ext>
              </a:extLst>
            </p:cNvPr>
            <p:cNvSpPr/>
            <p:nvPr/>
          </p:nvSpPr>
          <p:spPr>
            <a:xfrm>
              <a:off x="829382" y="1459902"/>
              <a:ext cx="1440000" cy="1440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8" name="Group 144">
              <a:extLst>
                <a:ext uri="{FF2B5EF4-FFF2-40B4-BE49-F238E27FC236}">
                  <a16:creationId xmlns:a16="http://schemas.microsoft.com/office/drawing/2014/main" id="{1687EA00-6D74-BA3C-E744-C89B2EF90AB9}"/>
                </a:ext>
              </a:extLst>
            </p:cNvPr>
            <p:cNvGrpSpPr/>
            <p:nvPr/>
          </p:nvGrpSpPr>
          <p:grpSpPr>
            <a:xfrm flipV="1">
              <a:off x="1322421" y="2945021"/>
              <a:ext cx="453923" cy="371428"/>
              <a:chOff x="1553007" y="2757488"/>
              <a:chExt cx="453923" cy="339623"/>
            </a:xfrm>
          </p:grpSpPr>
          <p:cxnSp>
            <p:nvCxnSpPr>
              <p:cNvPr id="9" name="Straight Connector 146">
                <a:extLst>
                  <a:ext uri="{FF2B5EF4-FFF2-40B4-BE49-F238E27FC236}">
                    <a16:creationId xmlns:a16="http://schemas.microsoft.com/office/drawing/2014/main" id="{11E83856-5C52-D948-B351-7C07A3EFE5F4}"/>
                  </a:ext>
                </a:extLst>
              </p:cNvPr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" name="Straight Connector 147">
                <a:extLst>
                  <a:ext uri="{FF2B5EF4-FFF2-40B4-BE49-F238E27FC236}">
                    <a16:creationId xmlns:a16="http://schemas.microsoft.com/office/drawing/2014/main" id="{3351F76E-C6C1-45EF-1DCB-DDF8286A667F}"/>
                  </a:ext>
                </a:extLst>
              </p:cNvPr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pic>
          <p:nvPicPr>
            <p:cNvPr id="21" name="Grafikk 20" descr="Gruppe kontur">
              <a:extLst>
                <a:ext uri="{FF2B5EF4-FFF2-40B4-BE49-F238E27FC236}">
                  <a16:creationId xmlns:a16="http://schemas.microsoft.com/office/drawing/2014/main" id="{B3B23415-7F9D-A889-4D90-C1EA1BAC2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92181" y="1722702"/>
              <a:ext cx="914400" cy="914400"/>
            </a:xfrm>
            <a:prstGeom prst="rect">
              <a:avLst/>
            </a:prstGeom>
          </p:spPr>
        </p:pic>
        <p:sp>
          <p:nvSpPr>
            <p:cNvPr id="24" name="TextBox 145">
              <a:extLst>
                <a:ext uri="{FF2B5EF4-FFF2-40B4-BE49-F238E27FC236}">
                  <a16:creationId xmlns:a16="http://schemas.microsoft.com/office/drawing/2014/main" id="{89D36014-21B0-9D3A-68BB-961874C7ACE0}"/>
                </a:ext>
              </a:extLst>
            </p:cNvPr>
            <p:cNvSpPr txBox="1"/>
            <p:nvPr/>
          </p:nvSpPr>
          <p:spPr>
            <a:xfrm>
              <a:off x="553178" y="3419892"/>
              <a:ext cx="2446333" cy="49244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b-NO" sz="800" b="1">
                  <a:solidFill>
                    <a:schemeClr val="accent1"/>
                  </a:solidFill>
                </a:rPr>
                <a:t>Hvert enkelt tilskudd er viktig 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Bidrar til å øke tilgjengelighet og egnethet ved kulturarenaer som får midler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/>
            </a:p>
          </p:txBody>
        </p:sp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03E2ACFE-0113-7DD6-6BBE-79280F66098A}"/>
              </a:ext>
            </a:extLst>
          </p:cNvPr>
          <p:cNvGrpSpPr/>
          <p:nvPr/>
        </p:nvGrpSpPr>
        <p:grpSpPr>
          <a:xfrm>
            <a:off x="719999" y="37467"/>
            <a:ext cx="5522431" cy="216000"/>
            <a:chOff x="531400" y="42545"/>
            <a:chExt cx="5522431" cy="216000"/>
          </a:xfrm>
        </p:grpSpPr>
        <p:cxnSp>
          <p:nvCxnSpPr>
            <p:cNvPr id="38" name="Straight Arrow Connector 4">
              <a:extLst>
                <a:ext uri="{FF2B5EF4-FFF2-40B4-BE49-F238E27FC236}">
                  <a16:creationId xmlns:a16="http://schemas.microsoft.com/office/drawing/2014/main" id="{2166EF95-CDE6-5200-793D-02D652F12D43}"/>
                </a:ext>
              </a:extLst>
            </p:cNvPr>
            <p:cNvCxnSpPr>
              <a:cxnSpLocks/>
            </p:cNvCxnSpPr>
            <p:nvPr/>
          </p:nvCxnSpPr>
          <p:spPr>
            <a:xfrm>
              <a:off x="545831" y="145465"/>
              <a:ext cx="5508000" cy="0"/>
            </a:xfrm>
            <a:prstGeom prst="straightConnector1">
              <a:avLst/>
            </a:prstGeom>
            <a:ln w="9525">
              <a:solidFill>
                <a:schemeClr val="accent1"/>
              </a:solidFill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9" name="Oval 6">
              <a:extLst>
                <a:ext uri="{FF2B5EF4-FFF2-40B4-BE49-F238E27FC236}">
                  <a16:creationId xmlns:a16="http://schemas.microsoft.com/office/drawing/2014/main" id="{8A957A8E-7B53-62BD-406D-B74D5620620F}"/>
                </a:ext>
              </a:extLst>
            </p:cNvPr>
            <p:cNvSpPr/>
            <p:nvPr/>
          </p:nvSpPr>
          <p:spPr>
            <a:xfrm>
              <a:off x="531400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1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0" name="Oval 6">
              <a:extLst>
                <a:ext uri="{FF2B5EF4-FFF2-40B4-BE49-F238E27FC236}">
                  <a16:creationId xmlns:a16="http://schemas.microsoft.com/office/drawing/2014/main" id="{77BDB271-1F81-38B0-2B6D-3D08E39B42C1}"/>
                </a:ext>
              </a:extLst>
            </p:cNvPr>
            <p:cNvSpPr/>
            <p:nvPr/>
          </p:nvSpPr>
          <p:spPr>
            <a:xfrm>
              <a:off x="1672598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2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1" name="Oval 6">
              <a:extLst>
                <a:ext uri="{FF2B5EF4-FFF2-40B4-BE49-F238E27FC236}">
                  <a16:creationId xmlns:a16="http://schemas.microsoft.com/office/drawing/2014/main" id="{46B087AB-72D0-34EC-85A6-C21AE941FC1C}"/>
                </a:ext>
              </a:extLst>
            </p:cNvPr>
            <p:cNvSpPr/>
            <p:nvPr/>
          </p:nvSpPr>
          <p:spPr>
            <a:xfrm>
              <a:off x="2813796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3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2" name="Oval 6">
              <a:extLst>
                <a:ext uri="{FF2B5EF4-FFF2-40B4-BE49-F238E27FC236}">
                  <a16:creationId xmlns:a16="http://schemas.microsoft.com/office/drawing/2014/main" id="{CB3259B8-F642-9F9C-4320-CC4B109009D1}"/>
                </a:ext>
              </a:extLst>
            </p:cNvPr>
            <p:cNvSpPr/>
            <p:nvPr/>
          </p:nvSpPr>
          <p:spPr>
            <a:xfrm>
              <a:off x="3954994" y="42545"/>
              <a:ext cx="216000" cy="216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4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3" name="Oval 6">
              <a:extLst>
                <a:ext uri="{FF2B5EF4-FFF2-40B4-BE49-F238E27FC236}">
                  <a16:creationId xmlns:a16="http://schemas.microsoft.com/office/drawing/2014/main" id="{1D5766A3-99CB-B665-B353-D5E304AB4DA4}"/>
                </a:ext>
              </a:extLst>
            </p:cNvPr>
            <p:cNvSpPr/>
            <p:nvPr/>
          </p:nvSpPr>
          <p:spPr>
            <a:xfrm>
              <a:off x="5096191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5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44" name="Rektangel 43">
            <a:extLst>
              <a:ext uri="{FF2B5EF4-FFF2-40B4-BE49-F238E27FC236}">
                <a16:creationId xmlns:a16="http://schemas.microsoft.com/office/drawing/2014/main" id="{7A12626B-8247-8221-9FF2-3C345D30105B}"/>
              </a:ext>
            </a:extLst>
          </p:cNvPr>
          <p:cNvSpPr/>
          <p:nvPr/>
        </p:nvSpPr>
        <p:spPr>
          <a:xfrm>
            <a:off x="3576671" y="229069"/>
            <a:ext cx="1327912" cy="2546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Hovedfunn fra evaluering</a:t>
            </a:r>
          </a:p>
        </p:txBody>
      </p:sp>
    </p:spTree>
    <p:extLst>
      <p:ext uri="{BB962C8B-B14F-4D97-AF65-F5344CB8AC3E}">
        <p14:creationId xmlns:p14="http://schemas.microsoft.com/office/powerpoint/2010/main" val="3391351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31A5EF-8038-480E-9E7E-5F78FE14D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1800"/>
              <a:t>En ambisiøs ordning, med begrensede rammer, forutsetter tydelige prioriteringer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274DF250-C450-7CE1-427C-63A322C67F53}"/>
              </a:ext>
            </a:extLst>
          </p:cNvPr>
          <p:cNvSpPr/>
          <p:nvPr/>
        </p:nvSpPr>
        <p:spPr>
          <a:xfrm>
            <a:off x="3995936" y="1563638"/>
            <a:ext cx="1440000" cy="1440000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48B540ED-3041-C2B9-E40B-E7741F7DF00A}"/>
              </a:ext>
            </a:extLst>
          </p:cNvPr>
          <p:cNvCxnSpPr>
            <a:cxnSpLocks/>
            <a:stCxn id="14" idx="5"/>
          </p:cNvCxnSpPr>
          <p:nvPr/>
        </p:nvCxnSpPr>
        <p:spPr>
          <a:xfrm>
            <a:off x="3076083" y="1945056"/>
            <a:ext cx="919853" cy="33870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>
            <a:extLst>
              <a:ext uri="{FF2B5EF4-FFF2-40B4-BE49-F238E27FC236}">
                <a16:creationId xmlns:a16="http://schemas.microsoft.com/office/drawing/2014/main" id="{FFC56D42-7D69-50BC-CE5D-726B7E30DCBB}"/>
              </a:ext>
            </a:extLst>
          </p:cNvPr>
          <p:cNvCxnSpPr>
            <a:cxnSpLocks/>
          </p:cNvCxnSpPr>
          <p:nvPr/>
        </p:nvCxnSpPr>
        <p:spPr>
          <a:xfrm>
            <a:off x="4832307" y="3036479"/>
            <a:ext cx="93737" cy="6457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A1956C71-00DA-25E1-9E1F-81B12FA9F894}"/>
              </a:ext>
            </a:extLst>
          </p:cNvPr>
          <p:cNvCxnSpPr>
            <a:cxnSpLocks/>
          </p:cNvCxnSpPr>
          <p:nvPr/>
        </p:nvCxnSpPr>
        <p:spPr>
          <a:xfrm flipH="1">
            <a:off x="2909888" y="2610263"/>
            <a:ext cx="1129113" cy="4988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8502D473-9C75-09A0-7CDD-D366E7000302}"/>
              </a:ext>
            </a:extLst>
          </p:cNvPr>
          <p:cNvCxnSpPr>
            <a:cxnSpLocks/>
            <a:endCxn id="17" idx="7"/>
          </p:cNvCxnSpPr>
          <p:nvPr/>
        </p:nvCxnSpPr>
        <p:spPr>
          <a:xfrm flipH="1">
            <a:off x="3796931" y="2938493"/>
            <a:ext cx="469933" cy="5361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Sylinder 8">
            <a:extLst>
              <a:ext uri="{FF2B5EF4-FFF2-40B4-BE49-F238E27FC236}">
                <a16:creationId xmlns:a16="http://schemas.microsoft.com/office/drawing/2014/main" id="{9DEFE344-491A-CB74-59D2-FC168D41C483}"/>
              </a:ext>
            </a:extLst>
          </p:cNvPr>
          <p:cNvSpPr txBox="1"/>
          <p:nvPr/>
        </p:nvSpPr>
        <p:spPr>
          <a:xfrm>
            <a:off x="745297" y="1479045"/>
            <a:ext cx="228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>
                <a:solidFill>
                  <a:schemeClr val="accent1"/>
                </a:solidFill>
              </a:rPr>
              <a:t>ORDNINGEN HAR VIDE FORMÅLSBESTEMMELSER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Gjør ordningen fleksibel og bærekraftig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Gjør at ordningen </a:t>
            </a:r>
            <a:r>
              <a:rPr lang="nb-NO" sz="800" err="1"/>
              <a:t>tilgrenser</a:t>
            </a:r>
            <a:r>
              <a:rPr lang="nb-NO" sz="800"/>
              <a:t> og delvis overlapper med andre ordninger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95785BCD-AD17-814B-6B25-05AC895F5ED9}"/>
              </a:ext>
            </a:extLst>
          </p:cNvPr>
          <p:cNvSpPr txBox="1"/>
          <p:nvPr/>
        </p:nvSpPr>
        <p:spPr>
          <a:xfrm>
            <a:off x="872667" y="2598829"/>
            <a:ext cx="19362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>
                <a:solidFill>
                  <a:schemeClr val="accent1"/>
                </a:solidFill>
              </a:rPr>
              <a:t>ORDNINGEN TREFFER FLERE POLITISKE MÅLOMRÅDER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Kulturpolitikk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Frivillighetspolitikk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Distrikts- og regional utjevningspolitikk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3186B98-CBF9-FA2C-9E01-644205C42C28}"/>
              </a:ext>
            </a:extLst>
          </p:cNvPr>
          <p:cNvSpPr txBox="1"/>
          <p:nvPr/>
        </p:nvSpPr>
        <p:spPr>
          <a:xfrm>
            <a:off x="4011688" y="3905704"/>
            <a:ext cx="22257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>
                <a:solidFill>
                  <a:schemeClr val="accent1"/>
                </a:solidFill>
              </a:rPr>
              <a:t>MANGLENDE KJENNSKAP ER TIL HINDER FOR MÅLOPPNÅELSE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Liten markedsføring fra fylkeskommuner bidrar til at ikke alle aktører i målgruppa vet om at de kan søke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Ulik praksis i ulike fylkeskommuner skaper geografiske forskjeller i kjennskap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8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800"/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8F576D37-458F-9D49-9076-A750B1EA0732}"/>
              </a:ext>
            </a:extLst>
          </p:cNvPr>
          <p:cNvSpPr txBox="1"/>
          <p:nvPr/>
        </p:nvSpPr>
        <p:spPr>
          <a:xfrm>
            <a:off x="1398842" y="3682257"/>
            <a:ext cx="23980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>
                <a:solidFill>
                  <a:schemeClr val="accent1"/>
                </a:solidFill>
              </a:rPr>
              <a:t>FYLKESKOMMUNENE FUNGERER I LITEN GRAD SOM REGIONALE KOORDINATORER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Dersom desentralisering skal fungere etter hensikten, må fylkeskommunene identifisere regionale og lokale behov og vurdere og prioritere tiltak opp mot disse</a:t>
            </a:r>
          </a:p>
          <a:p>
            <a:endParaRPr lang="nb-NO" sz="800"/>
          </a:p>
        </p:txBody>
      </p:sp>
      <p:pic>
        <p:nvPicPr>
          <p:cNvPr id="13" name="Grafikk 12" descr="Forskning kontur">
            <a:extLst>
              <a:ext uri="{FF2B5EF4-FFF2-40B4-BE49-F238E27FC236}">
                <a16:creationId xmlns:a16="http://schemas.microsoft.com/office/drawing/2014/main" id="{4D7DE8BD-157A-6509-F79D-BAFA5D73A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175936" y="1752429"/>
            <a:ext cx="1080000" cy="1080000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06F946AE-9346-FA95-2E3E-F597D325E1F6}"/>
              </a:ext>
            </a:extLst>
          </p:cNvPr>
          <p:cNvSpPr/>
          <p:nvPr/>
        </p:nvSpPr>
        <p:spPr>
          <a:xfrm>
            <a:off x="2983899" y="1852872"/>
            <a:ext cx="108000" cy="108000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C30367A-8B88-F4D4-3174-27AFC727999E}"/>
              </a:ext>
            </a:extLst>
          </p:cNvPr>
          <p:cNvSpPr/>
          <p:nvPr/>
        </p:nvSpPr>
        <p:spPr>
          <a:xfrm>
            <a:off x="4872044" y="3636198"/>
            <a:ext cx="108000" cy="108000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CFC403A-67EA-8D19-9F18-E6F6A9F2B92B}"/>
              </a:ext>
            </a:extLst>
          </p:cNvPr>
          <p:cNvSpPr/>
          <p:nvPr/>
        </p:nvSpPr>
        <p:spPr>
          <a:xfrm>
            <a:off x="2847540" y="3065260"/>
            <a:ext cx="108000" cy="108000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0CFF916-C981-3F22-BC42-C322ECBB73BB}"/>
              </a:ext>
            </a:extLst>
          </p:cNvPr>
          <p:cNvSpPr/>
          <p:nvPr/>
        </p:nvSpPr>
        <p:spPr>
          <a:xfrm>
            <a:off x="3704747" y="3458875"/>
            <a:ext cx="108000" cy="108000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A342EE3C-9B3B-EA8E-B9B8-796CDD3FD16D}"/>
              </a:ext>
            </a:extLst>
          </p:cNvPr>
          <p:cNvSpPr txBox="1"/>
          <p:nvPr/>
        </p:nvSpPr>
        <p:spPr>
          <a:xfrm>
            <a:off x="6417356" y="3508875"/>
            <a:ext cx="232690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>
                <a:solidFill>
                  <a:schemeClr val="accent1"/>
                </a:solidFill>
              </a:rPr>
              <a:t>ORDNINGEN HAR TILPASSET SEG ENDRINGER I BEHOV FOR KULTURARENAER OVER TID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Historisk endring i fordeling mellom ulike typer av arenaer har fulgt utviklingstrekk i samfunnet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Mulighet for tilpasning og fleksibilitet minst like viktig i tiden som kommer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8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800"/>
          </a:p>
        </p:txBody>
      </p:sp>
      <p:cxnSp>
        <p:nvCxnSpPr>
          <p:cNvPr id="26" name="Rett linje 25">
            <a:extLst>
              <a:ext uri="{FF2B5EF4-FFF2-40B4-BE49-F238E27FC236}">
                <a16:creationId xmlns:a16="http://schemas.microsoft.com/office/drawing/2014/main" id="{3758957A-70ED-C807-625F-45C93F186CD9}"/>
              </a:ext>
            </a:extLst>
          </p:cNvPr>
          <p:cNvCxnSpPr>
            <a:cxnSpLocks/>
            <a:stCxn id="4" idx="5"/>
          </p:cNvCxnSpPr>
          <p:nvPr/>
        </p:nvCxnSpPr>
        <p:spPr>
          <a:xfrm>
            <a:off x="5225053" y="2792755"/>
            <a:ext cx="1023153" cy="67526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879B6CA7-E85F-7A0C-C7A8-CA3D7DE76F16}"/>
              </a:ext>
            </a:extLst>
          </p:cNvPr>
          <p:cNvSpPr txBox="1"/>
          <p:nvPr/>
        </p:nvSpPr>
        <p:spPr>
          <a:xfrm>
            <a:off x="6363356" y="2401492"/>
            <a:ext cx="257052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>
                <a:solidFill>
                  <a:schemeClr val="accent1"/>
                </a:solidFill>
              </a:rPr>
              <a:t>DESENTRALISRT FORVALTNING HAR FORDELER OG ULEMPER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Sikrer regional fordeling, og muliggjør styrking av regional og lokal funksjon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Begrenser muligheter for stordriftsfordeler og faglig spesialisering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8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800"/>
          </a:p>
        </p:txBody>
      </p:sp>
      <p:grpSp>
        <p:nvGrpSpPr>
          <p:cNvPr id="31" name="Gruppe 30">
            <a:extLst>
              <a:ext uri="{FF2B5EF4-FFF2-40B4-BE49-F238E27FC236}">
                <a16:creationId xmlns:a16="http://schemas.microsoft.com/office/drawing/2014/main" id="{771A8313-4CE8-328A-D9A3-904E79162E09}"/>
              </a:ext>
            </a:extLst>
          </p:cNvPr>
          <p:cNvGrpSpPr/>
          <p:nvPr/>
        </p:nvGrpSpPr>
        <p:grpSpPr>
          <a:xfrm>
            <a:off x="719999" y="37467"/>
            <a:ext cx="5522431" cy="216000"/>
            <a:chOff x="531400" y="42545"/>
            <a:chExt cx="5522431" cy="216000"/>
          </a:xfrm>
        </p:grpSpPr>
        <p:cxnSp>
          <p:nvCxnSpPr>
            <p:cNvPr id="32" name="Straight Arrow Connector 4">
              <a:extLst>
                <a:ext uri="{FF2B5EF4-FFF2-40B4-BE49-F238E27FC236}">
                  <a16:creationId xmlns:a16="http://schemas.microsoft.com/office/drawing/2014/main" id="{F687BAAA-3C0F-623A-E941-AC820151076F}"/>
                </a:ext>
              </a:extLst>
            </p:cNvPr>
            <p:cNvCxnSpPr>
              <a:cxnSpLocks/>
            </p:cNvCxnSpPr>
            <p:nvPr/>
          </p:nvCxnSpPr>
          <p:spPr>
            <a:xfrm>
              <a:off x="545831" y="145465"/>
              <a:ext cx="5508000" cy="0"/>
            </a:xfrm>
            <a:prstGeom prst="straightConnector1">
              <a:avLst/>
            </a:prstGeom>
            <a:ln w="9525">
              <a:solidFill>
                <a:schemeClr val="accent1"/>
              </a:solidFill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3" name="Oval 6">
              <a:extLst>
                <a:ext uri="{FF2B5EF4-FFF2-40B4-BE49-F238E27FC236}">
                  <a16:creationId xmlns:a16="http://schemas.microsoft.com/office/drawing/2014/main" id="{A2E9980F-ADAE-7D36-6314-51BB68A0029E}"/>
                </a:ext>
              </a:extLst>
            </p:cNvPr>
            <p:cNvSpPr/>
            <p:nvPr/>
          </p:nvSpPr>
          <p:spPr>
            <a:xfrm>
              <a:off x="531400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1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4" name="Oval 6">
              <a:extLst>
                <a:ext uri="{FF2B5EF4-FFF2-40B4-BE49-F238E27FC236}">
                  <a16:creationId xmlns:a16="http://schemas.microsoft.com/office/drawing/2014/main" id="{144DD540-89BE-B1AE-083B-9425E1BB0E6B}"/>
                </a:ext>
              </a:extLst>
            </p:cNvPr>
            <p:cNvSpPr/>
            <p:nvPr/>
          </p:nvSpPr>
          <p:spPr>
            <a:xfrm>
              <a:off x="1672598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2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7" name="Oval 6">
              <a:extLst>
                <a:ext uri="{FF2B5EF4-FFF2-40B4-BE49-F238E27FC236}">
                  <a16:creationId xmlns:a16="http://schemas.microsoft.com/office/drawing/2014/main" id="{D9A82BEC-3DC9-F41D-3E7E-6FA1ED61D980}"/>
                </a:ext>
              </a:extLst>
            </p:cNvPr>
            <p:cNvSpPr/>
            <p:nvPr/>
          </p:nvSpPr>
          <p:spPr>
            <a:xfrm>
              <a:off x="2813796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3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9" name="Oval 6">
              <a:extLst>
                <a:ext uri="{FF2B5EF4-FFF2-40B4-BE49-F238E27FC236}">
                  <a16:creationId xmlns:a16="http://schemas.microsoft.com/office/drawing/2014/main" id="{6BF7DF22-318A-EDA6-5B35-64AD5C8A6A43}"/>
                </a:ext>
              </a:extLst>
            </p:cNvPr>
            <p:cNvSpPr/>
            <p:nvPr/>
          </p:nvSpPr>
          <p:spPr>
            <a:xfrm>
              <a:off x="3954994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4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0" name="Oval 6">
              <a:extLst>
                <a:ext uri="{FF2B5EF4-FFF2-40B4-BE49-F238E27FC236}">
                  <a16:creationId xmlns:a16="http://schemas.microsoft.com/office/drawing/2014/main" id="{E54C7F43-1377-19B2-AE37-9DC45C0E6896}"/>
                </a:ext>
              </a:extLst>
            </p:cNvPr>
            <p:cNvSpPr/>
            <p:nvPr/>
          </p:nvSpPr>
          <p:spPr>
            <a:xfrm>
              <a:off x="5096191" y="42545"/>
              <a:ext cx="216000" cy="216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5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41" name="Rektangel 40">
            <a:extLst>
              <a:ext uri="{FF2B5EF4-FFF2-40B4-BE49-F238E27FC236}">
                <a16:creationId xmlns:a16="http://schemas.microsoft.com/office/drawing/2014/main" id="{105C9C78-C6F8-D62B-262B-1DCC7D5A369F}"/>
              </a:ext>
            </a:extLst>
          </p:cNvPr>
          <p:cNvSpPr/>
          <p:nvPr/>
        </p:nvSpPr>
        <p:spPr>
          <a:xfrm>
            <a:off x="4537496" y="229069"/>
            <a:ext cx="1845355" cy="2546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Helhetlige vurderinger og anbefalinger</a:t>
            </a:r>
          </a:p>
        </p:txBody>
      </p:sp>
      <p:sp>
        <p:nvSpPr>
          <p:cNvPr id="50" name="TekstSylinder 49">
            <a:extLst>
              <a:ext uri="{FF2B5EF4-FFF2-40B4-BE49-F238E27FC236}">
                <a16:creationId xmlns:a16="http://schemas.microsoft.com/office/drawing/2014/main" id="{A3702925-B882-358B-67D0-603F0B069509}"/>
              </a:ext>
            </a:extLst>
          </p:cNvPr>
          <p:cNvSpPr txBox="1"/>
          <p:nvPr/>
        </p:nvSpPr>
        <p:spPr>
          <a:xfrm>
            <a:off x="6192923" y="1111657"/>
            <a:ext cx="2570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>
                <a:solidFill>
                  <a:schemeClr val="accent1"/>
                </a:solidFill>
              </a:rPr>
              <a:t>FLERE TILSKUDDSORDNINGER PÅ SAMME FELT KAN VÆRE INEFFEKTIVT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Inngår i en helhet av ordninger som støtter oppunder samme mål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Liten grad av samhandling, og uklare avgrensninger mot andre ordninger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800"/>
              <a:t>Hensiktsmessig å vurdere effektiviteten i tiltakene opp mot hverandre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8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800"/>
          </a:p>
        </p:txBody>
      </p:sp>
      <p:cxnSp>
        <p:nvCxnSpPr>
          <p:cNvPr id="59" name="Rett linje 58">
            <a:extLst>
              <a:ext uri="{FF2B5EF4-FFF2-40B4-BE49-F238E27FC236}">
                <a16:creationId xmlns:a16="http://schemas.microsoft.com/office/drawing/2014/main" id="{606D0646-CB97-3906-9492-30F543F78B03}"/>
              </a:ext>
            </a:extLst>
          </p:cNvPr>
          <p:cNvCxnSpPr>
            <a:cxnSpLocks/>
            <a:stCxn id="50" idx="1"/>
          </p:cNvCxnSpPr>
          <p:nvPr/>
        </p:nvCxnSpPr>
        <p:spPr>
          <a:xfrm flipH="1">
            <a:off x="5299057" y="1773377"/>
            <a:ext cx="893866" cy="1001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Ellipse 59">
            <a:extLst>
              <a:ext uri="{FF2B5EF4-FFF2-40B4-BE49-F238E27FC236}">
                <a16:creationId xmlns:a16="http://schemas.microsoft.com/office/drawing/2014/main" id="{64FD3735-566A-7C77-6F28-85D448498747}"/>
              </a:ext>
            </a:extLst>
          </p:cNvPr>
          <p:cNvSpPr/>
          <p:nvPr/>
        </p:nvSpPr>
        <p:spPr>
          <a:xfrm>
            <a:off x="6128044" y="1731987"/>
            <a:ext cx="108000" cy="108000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35C9E6ED-5FEA-FEE6-4472-5B801C26E1A2}"/>
              </a:ext>
            </a:extLst>
          </p:cNvPr>
          <p:cNvSpPr/>
          <p:nvPr/>
        </p:nvSpPr>
        <p:spPr>
          <a:xfrm>
            <a:off x="6247789" y="2612236"/>
            <a:ext cx="108000" cy="108000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cxnSp>
        <p:nvCxnSpPr>
          <p:cNvPr id="66" name="Rett linje 65">
            <a:extLst>
              <a:ext uri="{FF2B5EF4-FFF2-40B4-BE49-F238E27FC236}">
                <a16:creationId xmlns:a16="http://schemas.microsoft.com/office/drawing/2014/main" id="{B6AD25D3-913F-4EA9-F60C-E8E4DA3D9D29}"/>
              </a:ext>
            </a:extLst>
          </p:cNvPr>
          <p:cNvCxnSpPr>
            <a:cxnSpLocks/>
            <a:stCxn id="65" idx="1"/>
          </p:cNvCxnSpPr>
          <p:nvPr/>
        </p:nvCxnSpPr>
        <p:spPr>
          <a:xfrm flipH="1" flipV="1">
            <a:off x="5418044" y="2463914"/>
            <a:ext cx="845561" cy="164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Ellipse 67">
            <a:extLst>
              <a:ext uri="{FF2B5EF4-FFF2-40B4-BE49-F238E27FC236}">
                <a16:creationId xmlns:a16="http://schemas.microsoft.com/office/drawing/2014/main" id="{4FFEA775-DC79-508C-B47F-0B7385878696}"/>
              </a:ext>
            </a:extLst>
          </p:cNvPr>
          <p:cNvSpPr/>
          <p:nvPr/>
        </p:nvSpPr>
        <p:spPr>
          <a:xfrm>
            <a:off x="6220926" y="3420691"/>
            <a:ext cx="108000" cy="108000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84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/>
      <p:bldP spid="11" grpId="0"/>
      <p:bldP spid="12" grpId="0"/>
      <p:bldP spid="14" grpId="0" animBg="1"/>
      <p:bldP spid="15" grpId="0" animBg="1"/>
      <p:bldP spid="16" grpId="0" animBg="1"/>
      <p:bldP spid="17" grpId="0" animBg="1"/>
      <p:bldP spid="25" grpId="0"/>
      <p:bldP spid="35" grpId="0"/>
      <p:bldP spid="50" grpId="0"/>
      <p:bldP spid="60" grpId="0" animBg="1"/>
      <p:bldP spid="65" grpId="0" animBg="1"/>
      <p:bldP spid="6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3F0D5C-FE36-9588-B26D-829D22E8C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1800"/>
              <a:t>Anbefalinger til videre utvikling av ordningen</a:t>
            </a:r>
          </a:p>
        </p:txBody>
      </p:sp>
      <p:pic>
        <p:nvPicPr>
          <p:cNvPr id="5" name="Grafikk 4" descr="Venn-diagram kontur">
            <a:extLst>
              <a:ext uri="{FF2B5EF4-FFF2-40B4-BE49-F238E27FC236}">
                <a16:creationId xmlns:a16="http://schemas.microsoft.com/office/drawing/2014/main" id="{BE4155CD-6077-4772-36CD-E81443E1A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37405" y="1160875"/>
            <a:ext cx="279602" cy="279602"/>
          </a:xfrm>
          <a:prstGeom prst="rect">
            <a:avLst/>
          </a:prstGeom>
        </p:spPr>
      </p:pic>
      <p:pic>
        <p:nvPicPr>
          <p:cNvPr id="13" name="Grafikk 12" descr="Sjekkliste kontur">
            <a:extLst>
              <a:ext uri="{FF2B5EF4-FFF2-40B4-BE49-F238E27FC236}">
                <a16:creationId xmlns:a16="http://schemas.microsoft.com/office/drawing/2014/main" id="{C60ED80D-147A-B4D7-C7B8-9E26FF015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60881" y="2451914"/>
            <a:ext cx="232650" cy="232650"/>
          </a:xfrm>
          <a:prstGeom prst="rect">
            <a:avLst/>
          </a:prstGeom>
        </p:spPr>
      </p:pic>
      <p:pic>
        <p:nvPicPr>
          <p:cNvPr id="14" name="Grafikk 13" descr="Briller kontur">
            <a:extLst>
              <a:ext uri="{FF2B5EF4-FFF2-40B4-BE49-F238E27FC236}">
                <a16:creationId xmlns:a16="http://schemas.microsoft.com/office/drawing/2014/main" id="{DCC3AE6A-7B77-A2D5-C77A-839B3BEC6A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60881" y="3165943"/>
            <a:ext cx="232650" cy="232650"/>
          </a:xfrm>
          <a:prstGeom prst="rect">
            <a:avLst/>
          </a:prstGeom>
        </p:spPr>
      </p:pic>
      <p:pic>
        <p:nvPicPr>
          <p:cNvPr id="15" name="Grafikk 14" descr="Avis kontur">
            <a:extLst>
              <a:ext uri="{FF2B5EF4-FFF2-40B4-BE49-F238E27FC236}">
                <a16:creationId xmlns:a16="http://schemas.microsoft.com/office/drawing/2014/main" id="{6C23AAB6-1327-694C-CBC6-09D50496EF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0881" y="3910406"/>
            <a:ext cx="232650" cy="232650"/>
          </a:xfrm>
          <a:prstGeom prst="rect">
            <a:avLst/>
          </a:prstGeom>
        </p:spPr>
      </p:pic>
      <p:pic>
        <p:nvPicPr>
          <p:cNvPr id="16" name="Grafikk 15" descr="Nettmøte kontur">
            <a:extLst>
              <a:ext uri="{FF2B5EF4-FFF2-40B4-BE49-F238E27FC236}">
                <a16:creationId xmlns:a16="http://schemas.microsoft.com/office/drawing/2014/main" id="{DCE5107D-ECCF-0EDE-004A-66AFBBA405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0881" y="1859661"/>
            <a:ext cx="279602" cy="279602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82E7C5EA-F3C7-3F47-7C97-773448AE4AAE}"/>
              </a:ext>
            </a:extLst>
          </p:cNvPr>
          <p:cNvSpPr/>
          <p:nvPr/>
        </p:nvSpPr>
        <p:spPr>
          <a:xfrm>
            <a:off x="1091595" y="1176423"/>
            <a:ext cx="6897189" cy="279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lvl="0"/>
            <a:r>
              <a:rPr lang="nb-NO" sz="800" b="1">
                <a:solidFill>
                  <a:schemeClr val="tx1"/>
                </a:solidFill>
              </a:rPr>
              <a:t> </a:t>
            </a:r>
            <a:r>
              <a:rPr lang="nb-NO" sz="800">
                <a:solidFill>
                  <a:schemeClr val="tx1"/>
                </a:solidFill>
              </a:rPr>
              <a:t>Vi anbefaler at det gjøres en grundig vurdering av ordningens avgrensning mot øvrige finansieringskilder på feltet</a:t>
            </a:r>
            <a:endParaRPr lang="nb-NO" sz="80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9D61E03-625E-D4CD-0495-998875C6D349}"/>
              </a:ext>
            </a:extLst>
          </p:cNvPr>
          <p:cNvSpPr/>
          <p:nvPr/>
        </p:nvSpPr>
        <p:spPr>
          <a:xfrm>
            <a:off x="1091596" y="1847885"/>
            <a:ext cx="6897189" cy="279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lvl="0"/>
            <a:r>
              <a:rPr lang="nb-NO" sz="800" kern="1200">
                <a:solidFill>
                  <a:schemeClr val="tx1"/>
                </a:solidFill>
              </a:rPr>
              <a:t>Vi anbefaler at det tilrettelegges for mer kontakt eller kommunikasjon mellom saksbehandlere i </a:t>
            </a:r>
            <a:r>
              <a:rPr lang="nb-NO" sz="800">
                <a:solidFill>
                  <a:schemeClr val="tx1"/>
                </a:solidFill>
              </a:rPr>
              <a:t>fylkeskommunene</a:t>
            </a:r>
            <a:endParaRPr lang="nb-NO" sz="80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E184AD0-C64F-314D-BD60-7BBA22D12152}"/>
              </a:ext>
            </a:extLst>
          </p:cNvPr>
          <p:cNvSpPr/>
          <p:nvPr/>
        </p:nvSpPr>
        <p:spPr>
          <a:xfrm>
            <a:off x="1091597" y="2447493"/>
            <a:ext cx="6897189" cy="279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lvl="0"/>
            <a:r>
              <a:rPr lang="nb-NO" sz="800" kern="1200">
                <a:solidFill>
                  <a:srgbClr val="000000"/>
                </a:solidFill>
                <a:latin typeface="Montserrat"/>
              </a:rPr>
              <a:t>Vi anbefaler at oversikt over tildeling av tilskudd gjøres offentlig tilgjengelig </a:t>
            </a:r>
            <a:endParaRPr lang="nb-NO" sz="80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7883904-8C35-54AF-8320-895B77A5A349}"/>
              </a:ext>
            </a:extLst>
          </p:cNvPr>
          <p:cNvSpPr/>
          <p:nvPr/>
        </p:nvSpPr>
        <p:spPr>
          <a:xfrm>
            <a:off x="1091598" y="3138117"/>
            <a:ext cx="6897189" cy="279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lvl="0"/>
            <a:r>
              <a:rPr lang="nb-NO" sz="800" kern="1200">
                <a:solidFill>
                  <a:schemeClr val="tx1"/>
                </a:solidFill>
                <a:latin typeface="Montserrat"/>
              </a:rPr>
              <a:t>Vi anbefaler å gjøre en ny kategorisering av anleggstyper, som identifiserer de viktigste kulturarenaene</a:t>
            </a:r>
            <a:endParaRPr lang="nb-NO" sz="80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167CF8D-6DE3-45DB-AD4F-2DD9D81D39F1}"/>
              </a:ext>
            </a:extLst>
          </p:cNvPr>
          <p:cNvSpPr/>
          <p:nvPr/>
        </p:nvSpPr>
        <p:spPr>
          <a:xfrm>
            <a:off x="1091598" y="3876923"/>
            <a:ext cx="6897189" cy="279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lvl="0"/>
            <a:r>
              <a:rPr lang="nb-NO" sz="800" kern="1200">
                <a:solidFill>
                  <a:schemeClr val="tx1"/>
                </a:solidFill>
              </a:rPr>
              <a:t>Vi anbefaler at ordningen endrer navn til «Desentralisert ordning for kulturarenaer»</a:t>
            </a:r>
            <a:endParaRPr lang="nb-NO" sz="800"/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C431EE85-8BAB-48D8-130C-12340D06B4B7}"/>
              </a:ext>
            </a:extLst>
          </p:cNvPr>
          <p:cNvSpPr txBox="1"/>
          <p:nvPr/>
        </p:nvSpPr>
        <p:spPr>
          <a:xfrm>
            <a:off x="993531" y="1484530"/>
            <a:ext cx="66175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" lvl="0" indent="-57150" algn="l" defTabSz="3556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nb-NO" sz="800" kern="120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Montserrat"/>
                <a:ea typeface="+mn-ea"/>
                <a:cs typeface="+mn-cs"/>
              </a:rPr>
              <a:t>Særlig Kulturrom og ARENA, samt de regionale kulturfondene</a:t>
            </a:r>
          </a:p>
          <a:p>
            <a:pPr marL="57150" lvl="0" indent="-57150" algn="l" defTabSz="3556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nb-NO" sz="800" kern="120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Montserrat"/>
                <a:ea typeface="+mn-ea"/>
                <a:cs typeface="+mn-cs"/>
              </a:rPr>
              <a:t>En tydeligere avgrensning vil bidra til at ordningene bedre komplementerer hverandre, og øke effektivitet i forvaltningen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F0FBD5F6-D990-6897-504D-85E2C210C219}"/>
              </a:ext>
            </a:extLst>
          </p:cNvPr>
          <p:cNvSpPr txBox="1"/>
          <p:nvPr/>
        </p:nvSpPr>
        <p:spPr>
          <a:xfrm>
            <a:off x="993531" y="2168614"/>
            <a:ext cx="6858000" cy="20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" lvl="0" indent="-57150" algn="l" defTabSz="3556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nb-NO" sz="800" kern="120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Montserrat"/>
                <a:ea typeface="+mn-ea"/>
                <a:cs typeface="+mn-cs"/>
              </a:rPr>
              <a:t>Det er potensial for større grad av erfaringsdeling og kompetanseheving mellom fylkene</a:t>
            </a: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7DB0D1B7-2380-3E91-2488-5F35DB7930F1}"/>
              </a:ext>
            </a:extLst>
          </p:cNvPr>
          <p:cNvSpPr txBox="1"/>
          <p:nvPr/>
        </p:nvSpPr>
        <p:spPr>
          <a:xfrm>
            <a:off x="1040482" y="2763329"/>
            <a:ext cx="67447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b-NO"/>
            </a:defPPr>
            <a:lvl1pPr marL="57150" lvl="0" indent="-57150" defTabSz="3556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  <a:defRPr sz="80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Montserrat"/>
              </a:defRPr>
            </a:lvl1pPr>
          </a:lstStyle>
          <a:p>
            <a:r>
              <a:rPr lang="nb-NO"/>
              <a:t>Dette vil øke kjennskap til ordningen, og gjøre det lettere for aktører å vurdere ordningens relevans for sine prosjekter</a:t>
            </a:r>
          </a:p>
          <a:p>
            <a:r>
              <a:rPr lang="nb-NO"/>
              <a:t>Tilgjengeliggjøring vil også bidra til å øke transparens i bruk av spillemidler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CA35AA4B-FA74-77BE-5931-F931D6FD576A}"/>
              </a:ext>
            </a:extLst>
          </p:cNvPr>
          <p:cNvSpPr txBox="1"/>
          <p:nvPr/>
        </p:nvSpPr>
        <p:spPr>
          <a:xfrm>
            <a:off x="993531" y="3462653"/>
            <a:ext cx="76243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b-NO"/>
            </a:defPPr>
            <a:lvl1pPr marL="57150" lvl="0" indent="-57150" defTabSz="3556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  <a:defRPr sz="80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Montserrat"/>
              </a:defRPr>
            </a:lvl1pPr>
          </a:lstStyle>
          <a:p>
            <a:r>
              <a:rPr lang="nb-NO"/>
              <a:t>Skole, samfunnshus/ungdomshus/grendehus, kulturhus, kirkebygg, konsertsted mv. </a:t>
            </a:r>
          </a:p>
          <a:p>
            <a:r>
              <a:rPr lang="nb-NO"/>
              <a:t>Ny kategorisering kan bidra til økt synliggjøring av hvordan midlene blir anvendt, og gi bedre grunnlag for å vurdere måloppnåelse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AF014159-0F09-2AE1-399E-C6B91F39A1D7}"/>
              </a:ext>
            </a:extLst>
          </p:cNvPr>
          <p:cNvSpPr txBox="1"/>
          <p:nvPr/>
        </p:nvSpPr>
        <p:spPr>
          <a:xfrm>
            <a:off x="993531" y="4182050"/>
            <a:ext cx="7093324" cy="20313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b-NO"/>
            </a:defPPr>
            <a:lvl1pPr marL="57150" lvl="0" indent="-57150" defTabSz="3556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  <a:defRPr sz="80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Montserrat"/>
              </a:defRPr>
            </a:lvl1pPr>
          </a:lstStyle>
          <a:p>
            <a:r>
              <a:rPr lang="nb-NO"/>
              <a:t>Vil reflektere at kulturell virksomhet foregår i mange ulike typer av lokaler, og stemme overens med begrepsbruken på feltet for øvrig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30B843A8-7F96-0182-9C28-0062027862E8}"/>
              </a:ext>
            </a:extLst>
          </p:cNvPr>
          <p:cNvSpPr/>
          <p:nvPr/>
        </p:nvSpPr>
        <p:spPr>
          <a:xfrm>
            <a:off x="715490" y="1155923"/>
            <a:ext cx="323431" cy="328607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F8144D59-AB38-C842-0982-5EEAC0F195F8}"/>
              </a:ext>
            </a:extLst>
          </p:cNvPr>
          <p:cNvSpPr/>
          <p:nvPr/>
        </p:nvSpPr>
        <p:spPr>
          <a:xfrm>
            <a:off x="715489" y="2409653"/>
            <a:ext cx="323431" cy="328607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A1050CAC-AFF0-8D0D-F885-59664290EAD4}"/>
              </a:ext>
            </a:extLst>
          </p:cNvPr>
          <p:cNvSpPr/>
          <p:nvPr/>
        </p:nvSpPr>
        <p:spPr>
          <a:xfrm>
            <a:off x="722868" y="3108439"/>
            <a:ext cx="323431" cy="328607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30109CD3-B004-C01E-0DAA-1D005A7F30C7}"/>
              </a:ext>
            </a:extLst>
          </p:cNvPr>
          <p:cNvSpPr/>
          <p:nvPr/>
        </p:nvSpPr>
        <p:spPr>
          <a:xfrm>
            <a:off x="717096" y="3852420"/>
            <a:ext cx="323431" cy="328607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0596824-E9EC-2153-6932-DBE6ED0A3EC4}"/>
              </a:ext>
            </a:extLst>
          </p:cNvPr>
          <p:cNvSpPr/>
          <p:nvPr/>
        </p:nvSpPr>
        <p:spPr>
          <a:xfrm>
            <a:off x="737405" y="1840146"/>
            <a:ext cx="323431" cy="328607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938AA617-F452-9B43-BEAF-10611EA17B1B}"/>
              </a:ext>
            </a:extLst>
          </p:cNvPr>
          <p:cNvGrpSpPr/>
          <p:nvPr/>
        </p:nvGrpSpPr>
        <p:grpSpPr>
          <a:xfrm>
            <a:off x="719999" y="37467"/>
            <a:ext cx="5522431" cy="216000"/>
            <a:chOff x="531400" y="42545"/>
            <a:chExt cx="5522431" cy="216000"/>
          </a:xfrm>
        </p:grpSpPr>
        <p:cxnSp>
          <p:nvCxnSpPr>
            <p:cNvPr id="6" name="Straight Arrow Connector 4">
              <a:extLst>
                <a:ext uri="{FF2B5EF4-FFF2-40B4-BE49-F238E27FC236}">
                  <a16:creationId xmlns:a16="http://schemas.microsoft.com/office/drawing/2014/main" id="{05C9D3B5-6357-F90B-444E-E0E741894C5F}"/>
                </a:ext>
              </a:extLst>
            </p:cNvPr>
            <p:cNvCxnSpPr>
              <a:cxnSpLocks/>
            </p:cNvCxnSpPr>
            <p:nvPr/>
          </p:nvCxnSpPr>
          <p:spPr>
            <a:xfrm>
              <a:off x="545831" y="145465"/>
              <a:ext cx="5508000" cy="0"/>
            </a:xfrm>
            <a:prstGeom prst="straightConnector1">
              <a:avLst/>
            </a:prstGeom>
            <a:ln w="9525">
              <a:solidFill>
                <a:schemeClr val="accent1"/>
              </a:solidFill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1" name="Oval 6">
              <a:extLst>
                <a:ext uri="{FF2B5EF4-FFF2-40B4-BE49-F238E27FC236}">
                  <a16:creationId xmlns:a16="http://schemas.microsoft.com/office/drawing/2014/main" id="{17ED83D4-9D99-91C6-F200-FF853F5C88C7}"/>
                </a:ext>
              </a:extLst>
            </p:cNvPr>
            <p:cNvSpPr/>
            <p:nvPr/>
          </p:nvSpPr>
          <p:spPr>
            <a:xfrm>
              <a:off x="531400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1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2" name="Oval 6">
              <a:extLst>
                <a:ext uri="{FF2B5EF4-FFF2-40B4-BE49-F238E27FC236}">
                  <a16:creationId xmlns:a16="http://schemas.microsoft.com/office/drawing/2014/main" id="{236F6578-360C-5E19-97A3-BE7524595D21}"/>
                </a:ext>
              </a:extLst>
            </p:cNvPr>
            <p:cNvSpPr/>
            <p:nvPr/>
          </p:nvSpPr>
          <p:spPr>
            <a:xfrm>
              <a:off x="1672598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2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7" name="Oval 6">
              <a:extLst>
                <a:ext uri="{FF2B5EF4-FFF2-40B4-BE49-F238E27FC236}">
                  <a16:creationId xmlns:a16="http://schemas.microsoft.com/office/drawing/2014/main" id="{AB2DD083-47DA-CC59-4E79-2A34C4C79F73}"/>
                </a:ext>
              </a:extLst>
            </p:cNvPr>
            <p:cNvSpPr/>
            <p:nvPr/>
          </p:nvSpPr>
          <p:spPr>
            <a:xfrm>
              <a:off x="2813796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3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9" name="Oval 6">
              <a:extLst>
                <a:ext uri="{FF2B5EF4-FFF2-40B4-BE49-F238E27FC236}">
                  <a16:creationId xmlns:a16="http://schemas.microsoft.com/office/drawing/2014/main" id="{FFB7F89B-2D90-9882-9508-D636A09BCFAD}"/>
                </a:ext>
              </a:extLst>
            </p:cNvPr>
            <p:cNvSpPr/>
            <p:nvPr/>
          </p:nvSpPr>
          <p:spPr>
            <a:xfrm>
              <a:off x="3954994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4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1" name="Oval 6">
              <a:extLst>
                <a:ext uri="{FF2B5EF4-FFF2-40B4-BE49-F238E27FC236}">
                  <a16:creationId xmlns:a16="http://schemas.microsoft.com/office/drawing/2014/main" id="{61266D39-0442-6583-76ED-344D2D3F61C1}"/>
                </a:ext>
              </a:extLst>
            </p:cNvPr>
            <p:cNvSpPr/>
            <p:nvPr/>
          </p:nvSpPr>
          <p:spPr>
            <a:xfrm>
              <a:off x="5096191" y="42545"/>
              <a:ext cx="216000" cy="216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5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24E06D2D-8995-C702-EA48-C48BD2B0A1E8}"/>
              </a:ext>
            </a:extLst>
          </p:cNvPr>
          <p:cNvSpPr/>
          <p:nvPr/>
        </p:nvSpPr>
        <p:spPr>
          <a:xfrm>
            <a:off x="4537496" y="229069"/>
            <a:ext cx="1845355" cy="2546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Helhetlige vurderinger og anbefalinger</a:t>
            </a:r>
          </a:p>
        </p:txBody>
      </p:sp>
    </p:spTree>
    <p:extLst>
      <p:ext uri="{BB962C8B-B14F-4D97-AF65-F5344CB8AC3E}">
        <p14:creationId xmlns:p14="http://schemas.microsoft.com/office/powerpoint/2010/main" val="86663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8" grpId="0"/>
      <p:bldP spid="20" grpId="0"/>
      <p:bldP spid="22" grpId="0"/>
      <p:bldP spid="24" grpId="0"/>
      <p:bldP spid="28" grpId="0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7839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AB4A1-79F5-868D-DDCE-6959FB3AF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7CEDD54-8F50-4840-0E48-54414000B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62989"/>
            <a:ext cx="8064000" cy="396593"/>
          </a:xfrm>
        </p:spPr>
        <p:txBody>
          <a:bodyPr/>
          <a:lstStyle/>
          <a:p>
            <a:r>
              <a:rPr lang="nb-NO"/>
              <a:t>Agenda</a:t>
            </a:r>
          </a:p>
        </p:txBody>
      </p:sp>
      <p:cxnSp>
        <p:nvCxnSpPr>
          <p:cNvPr id="3" name="Straight Arrow Connector 4">
            <a:extLst>
              <a:ext uri="{FF2B5EF4-FFF2-40B4-BE49-F238E27FC236}">
                <a16:creationId xmlns:a16="http://schemas.microsoft.com/office/drawing/2014/main" id="{98FBBB76-47D2-FCB3-CB80-3E19A4A111F4}"/>
              </a:ext>
            </a:extLst>
          </p:cNvPr>
          <p:cNvCxnSpPr>
            <a:cxnSpLocks/>
          </p:cNvCxnSpPr>
          <p:nvPr/>
        </p:nvCxnSpPr>
        <p:spPr>
          <a:xfrm>
            <a:off x="859644" y="1399500"/>
            <a:ext cx="0" cy="342000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29" name="Gruppe 28">
            <a:extLst>
              <a:ext uri="{FF2B5EF4-FFF2-40B4-BE49-F238E27FC236}">
                <a16:creationId xmlns:a16="http://schemas.microsoft.com/office/drawing/2014/main" id="{707D8F16-8681-983D-E981-D1D067FE5B30}"/>
              </a:ext>
            </a:extLst>
          </p:cNvPr>
          <p:cNvGrpSpPr/>
          <p:nvPr/>
        </p:nvGrpSpPr>
        <p:grpSpPr>
          <a:xfrm>
            <a:off x="674112" y="1853458"/>
            <a:ext cx="4551551" cy="396593"/>
            <a:chOff x="684149" y="1676672"/>
            <a:chExt cx="4551551" cy="396593"/>
          </a:xfrm>
        </p:grpSpPr>
        <p:grpSp>
          <p:nvGrpSpPr>
            <p:cNvPr id="4" name="Group 12">
              <a:extLst>
                <a:ext uri="{FF2B5EF4-FFF2-40B4-BE49-F238E27FC236}">
                  <a16:creationId xmlns:a16="http://schemas.microsoft.com/office/drawing/2014/main" id="{5943E8DA-1BC3-8027-0E7D-38F6DE85CFDE}"/>
                </a:ext>
              </a:extLst>
            </p:cNvPr>
            <p:cNvGrpSpPr/>
            <p:nvPr/>
          </p:nvGrpSpPr>
          <p:grpSpPr>
            <a:xfrm>
              <a:off x="684149" y="1676672"/>
              <a:ext cx="372107" cy="396593"/>
              <a:chOff x="1106465" y="2560544"/>
              <a:chExt cx="1164143" cy="1189689"/>
            </a:xfrm>
          </p:grpSpPr>
          <p:sp>
            <p:nvSpPr>
              <p:cNvPr id="17" name="Oval 13">
                <a:extLst>
                  <a:ext uri="{FF2B5EF4-FFF2-40B4-BE49-F238E27FC236}">
                    <a16:creationId xmlns:a16="http://schemas.microsoft.com/office/drawing/2014/main" id="{D11CD89A-D4DE-0A66-8D58-3F4ED363B9D2}"/>
                  </a:ext>
                </a:extLst>
              </p:cNvPr>
              <p:cNvSpPr/>
              <p:nvPr/>
            </p:nvSpPr>
            <p:spPr>
              <a:xfrm>
                <a:off x="1106465" y="2560544"/>
                <a:ext cx="1164143" cy="1189689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defRPr/>
                </a:pPr>
                <a:endParaRPr lang="nb-NO" sz="1200">
                  <a:solidFill>
                    <a:schemeClr val="accent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18" name="Oval 14">
                <a:extLst>
                  <a:ext uri="{FF2B5EF4-FFF2-40B4-BE49-F238E27FC236}">
                    <a16:creationId xmlns:a16="http://schemas.microsoft.com/office/drawing/2014/main" id="{D8243FC4-69DD-E2CC-643E-C79CC162AB99}"/>
                  </a:ext>
                </a:extLst>
              </p:cNvPr>
              <p:cNvSpPr/>
              <p:nvPr/>
            </p:nvSpPr>
            <p:spPr>
              <a:xfrm>
                <a:off x="1205856" y="2662150"/>
                <a:ext cx="962101" cy="983214"/>
              </a:xfrm>
              <a:prstGeom prst="ellipse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defRPr/>
                </a:pPr>
                <a:r>
                  <a:rPr lang="en-US" sz="1200">
                    <a:solidFill>
                      <a:schemeClr val="accent1"/>
                    </a:solidFill>
                    <a:latin typeface="Montserrat" panose="00000500000000000000" pitchFamily="2" charset="0"/>
                  </a:rPr>
                  <a:t>2</a:t>
                </a:r>
                <a:endParaRPr lang="nb-NO" sz="1200">
                  <a:solidFill>
                    <a:schemeClr val="accent1"/>
                  </a:solidFill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19" name="TextBox 21">
              <a:extLst>
                <a:ext uri="{FF2B5EF4-FFF2-40B4-BE49-F238E27FC236}">
                  <a16:creationId xmlns:a16="http://schemas.microsoft.com/office/drawing/2014/main" id="{7D70B61F-9B40-ABE7-3116-DEA6138AFF71}"/>
                </a:ext>
              </a:extLst>
            </p:cNvPr>
            <p:cNvSpPr txBox="1"/>
            <p:nvPr/>
          </p:nvSpPr>
          <p:spPr>
            <a:xfrm>
              <a:off x="1185700" y="1711941"/>
              <a:ext cx="405000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783">
                <a:defRPr/>
              </a:pPr>
              <a:r>
                <a:rPr lang="nb-NO" sz="1100">
                  <a:solidFill>
                    <a:schemeClr val="accent1"/>
                  </a:solidFill>
                  <a:latin typeface="Montserrat" panose="00000500000000000000" pitchFamily="2" charset="0"/>
                </a:rPr>
                <a:t>Behov for kulturarenaer</a:t>
              </a:r>
            </a:p>
          </p:txBody>
        </p:sp>
      </p:grp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0A123807-6A77-A90E-43CE-6E5AE844FF4B}"/>
              </a:ext>
            </a:extLst>
          </p:cNvPr>
          <p:cNvGrpSpPr/>
          <p:nvPr/>
        </p:nvGrpSpPr>
        <p:grpSpPr>
          <a:xfrm>
            <a:off x="674112" y="2571750"/>
            <a:ext cx="6143844" cy="396593"/>
            <a:chOff x="684149" y="2218178"/>
            <a:chExt cx="6143844" cy="396593"/>
          </a:xfrm>
        </p:grpSpPr>
        <p:grpSp>
          <p:nvGrpSpPr>
            <p:cNvPr id="20" name="Group 18">
              <a:extLst>
                <a:ext uri="{FF2B5EF4-FFF2-40B4-BE49-F238E27FC236}">
                  <a16:creationId xmlns:a16="http://schemas.microsoft.com/office/drawing/2014/main" id="{9D2DE375-1079-95FD-12EF-984025BD9056}"/>
                </a:ext>
              </a:extLst>
            </p:cNvPr>
            <p:cNvGrpSpPr/>
            <p:nvPr/>
          </p:nvGrpSpPr>
          <p:grpSpPr>
            <a:xfrm>
              <a:off x="684149" y="2218178"/>
              <a:ext cx="372107" cy="396593"/>
              <a:chOff x="1106465" y="2560544"/>
              <a:chExt cx="1164143" cy="1189689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C3BF6B12-005A-17D1-415B-9CDF75090150}"/>
                  </a:ext>
                </a:extLst>
              </p:cNvPr>
              <p:cNvSpPr/>
              <p:nvPr/>
            </p:nvSpPr>
            <p:spPr>
              <a:xfrm>
                <a:off x="1106465" y="2560544"/>
                <a:ext cx="1164143" cy="1189689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defRPr/>
                </a:pPr>
                <a:endParaRPr lang="nb-NO" sz="1200">
                  <a:solidFill>
                    <a:schemeClr val="accent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22" name="Oval 22">
                <a:extLst>
                  <a:ext uri="{FF2B5EF4-FFF2-40B4-BE49-F238E27FC236}">
                    <a16:creationId xmlns:a16="http://schemas.microsoft.com/office/drawing/2014/main" id="{FF1BB1B1-5014-0549-A19F-5E702C46B8D5}"/>
                  </a:ext>
                </a:extLst>
              </p:cNvPr>
              <p:cNvSpPr/>
              <p:nvPr/>
            </p:nvSpPr>
            <p:spPr>
              <a:xfrm>
                <a:off x="1205856" y="2662150"/>
                <a:ext cx="962101" cy="983214"/>
              </a:xfrm>
              <a:prstGeom prst="ellipse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defRPr/>
                </a:pPr>
                <a:r>
                  <a:rPr lang="en-US" sz="1200">
                    <a:solidFill>
                      <a:schemeClr val="accent1"/>
                    </a:solidFill>
                    <a:latin typeface="Montserrat" panose="00000500000000000000" pitchFamily="2" charset="0"/>
                  </a:rPr>
                  <a:t>3</a:t>
                </a:r>
                <a:endParaRPr lang="nb-NO" sz="1200">
                  <a:solidFill>
                    <a:schemeClr val="accent1"/>
                  </a:solidFill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690E4BAA-91D0-3973-7429-496F5037FBE1}"/>
                </a:ext>
              </a:extLst>
            </p:cNvPr>
            <p:cNvSpPr txBox="1"/>
            <p:nvPr/>
          </p:nvSpPr>
          <p:spPr>
            <a:xfrm>
              <a:off x="1185700" y="2243869"/>
              <a:ext cx="5642293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783">
                <a:defRPr/>
              </a:pPr>
              <a:r>
                <a:rPr lang="nb-NO" sz="1100">
                  <a:solidFill>
                    <a:schemeClr val="accent1"/>
                  </a:solidFill>
                  <a:latin typeface="Montserrat" panose="00000500000000000000" pitchFamily="2" charset="0"/>
                </a:rPr>
                <a:t>Desentralisert ordning for kulturbygg</a:t>
              </a:r>
            </a:p>
          </p:txBody>
        </p:sp>
      </p:grpSp>
      <p:grpSp>
        <p:nvGrpSpPr>
          <p:cNvPr id="28" name="Gruppe 27">
            <a:extLst>
              <a:ext uri="{FF2B5EF4-FFF2-40B4-BE49-F238E27FC236}">
                <a16:creationId xmlns:a16="http://schemas.microsoft.com/office/drawing/2014/main" id="{A3002DD0-8101-47F1-0A57-7836E4CE0DB3}"/>
              </a:ext>
            </a:extLst>
          </p:cNvPr>
          <p:cNvGrpSpPr/>
          <p:nvPr/>
        </p:nvGrpSpPr>
        <p:grpSpPr>
          <a:xfrm>
            <a:off x="674112" y="1135166"/>
            <a:ext cx="4551551" cy="396593"/>
            <a:chOff x="684149" y="1135166"/>
            <a:chExt cx="4551551" cy="396593"/>
          </a:xfrm>
        </p:grpSpPr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9A293F5B-E425-3C77-6591-C6A00342D09A}"/>
                </a:ext>
              </a:extLst>
            </p:cNvPr>
            <p:cNvGrpSpPr/>
            <p:nvPr/>
          </p:nvGrpSpPr>
          <p:grpSpPr>
            <a:xfrm>
              <a:off x="684149" y="1135166"/>
              <a:ext cx="372107" cy="396593"/>
              <a:chOff x="743509" y="1156853"/>
              <a:chExt cx="487227" cy="489065"/>
            </a:xfrm>
          </p:grpSpPr>
          <p:sp>
            <p:nvSpPr>
              <p:cNvPr id="25" name="Oval 5">
                <a:extLst>
                  <a:ext uri="{FF2B5EF4-FFF2-40B4-BE49-F238E27FC236}">
                    <a16:creationId xmlns:a16="http://schemas.microsoft.com/office/drawing/2014/main" id="{3429E7CD-BACB-1973-236F-EB79CF0FD443}"/>
                  </a:ext>
                </a:extLst>
              </p:cNvPr>
              <p:cNvSpPr/>
              <p:nvPr/>
            </p:nvSpPr>
            <p:spPr>
              <a:xfrm>
                <a:off x="743509" y="1156853"/>
                <a:ext cx="487227" cy="489065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defRPr/>
                </a:pPr>
                <a:endParaRPr lang="nb-NO" sz="1200">
                  <a:solidFill>
                    <a:schemeClr val="accent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26" name="Oval 6">
                <a:extLst>
                  <a:ext uri="{FF2B5EF4-FFF2-40B4-BE49-F238E27FC236}">
                    <a16:creationId xmlns:a16="http://schemas.microsoft.com/office/drawing/2014/main" id="{03047F39-6D90-4B64-C75A-D3DE5F101698}"/>
                  </a:ext>
                </a:extLst>
              </p:cNvPr>
              <p:cNvSpPr/>
              <p:nvPr/>
            </p:nvSpPr>
            <p:spPr>
              <a:xfrm>
                <a:off x="785789" y="1199292"/>
                <a:ext cx="402667" cy="404186"/>
              </a:xfrm>
              <a:prstGeom prst="ellipse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defRPr/>
                </a:pPr>
                <a:r>
                  <a:rPr lang="en-US" sz="1200">
                    <a:solidFill>
                      <a:schemeClr val="accent1"/>
                    </a:solidFill>
                    <a:latin typeface="Montserrat" panose="00000500000000000000" pitchFamily="2" charset="0"/>
                  </a:rPr>
                  <a:t>1</a:t>
                </a:r>
                <a:endParaRPr lang="nb-NO" sz="1200">
                  <a:solidFill>
                    <a:schemeClr val="accent1"/>
                  </a:solidFill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27" name="TextBox 30">
              <a:extLst>
                <a:ext uri="{FF2B5EF4-FFF2-40B4-BE49-F238E27FC236}">
                  <a16:creationId xmlns:a16="http://schemas.microsoft.com/office/drawing/2014/main" id="{3FDA4508-5B8A-2BAA-7A89-197BAC9EB7DA}"/>
                </a:ext>
              </a:extLst>
            </p:cNvPr>
            <p:cNvSpPr txBox="1"/>
            <p:nvPr/>
          </p:nvSpPr>
          <p:spPr>
            <a:xfrm>
              <a:off x="1185700" y="1180013"/>
              <a:ext cx="405000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783">
                <a:defRPr/>
              </a:pPr>
              <a:r>
                <a:rPr lang="nb-NO" sz="1100">
                  <a:solidFill>
                    <a:schemeClr val="accent1"/>
                  </a:solidFill>
                  <a:latin typeface="Montserrat" panose="00000500000000000000" pitchFamily="2" charset="0"/>
                </a:rPr>
                <a:t>Oppdrag fra Kultur- og likestillingsdepartementet</a:t>
              </a:r>
            </a:p>
          </p:txBody>
        </p:sp>
      </p:grpSp>
      <p:grpSp>
        <p:nvGrpSpPr>
          <p:cNvPr id="31" name="Gruppe 30">
            <a:extLst>
              <a:ext uri="{FF2B5EF4-FFF2-40B4-BE49-F238E27FC236}">
                <a16:creationId xmlns:a16="http://schemas.microsoft.com/office/drawing/2014/main" id="{D7A5AE53-633C-6079-BBCD-51FFD0538D6B}"/>
              </a:ext>
            </a:extLst>
          </p:cNvPr>
          <p:cNvGrpSpPr/>
          <p:nvPr/>
        </p:nvGrpSpPr>
        <p:grpSpPr>
          <a:xfrm>
            <a:off x="674112" y="3290042"/>
            <a:ext cx="6143844" cy="396593"/>
            <a:chOff x="684149" y="2759684"/>
            <a:chExt cx="6143844" cy="396593"/>
          </a:xfrm>
        </p:grpSpPr>
        <p:grpSp>
          <p:nvGrpSpPr>
            <p:cNvPr id="32" name="Group 18">
              <a:extLst>
                <a:ext uri="{FF2B5EF4-FFF2-40B4-BE49-F238E27FC236}">
                  <a16:creationId xmlns:a16="http://schemas.microsoft.com/office/drawing/2014/main" id="{59E5760F-BB34-E3F7-A861-5A62A6A77AE5}"/>
                </a:ext>
              </a:extLst>
            </p:cNvPr>
            <p:cNvGrpSpPr/>
            <p:nvPr/>
          </p:nvGrpSpPr>
          <p:grpSpPr>
            <a:xfrm>
              <a:off x="684149" y="2759684"/>
              <a:ext cx="372107" cy="396593"/>
              <a:chOff x="1106465" y="2560544"/>
              <a:chExt cx="1164143" cy="1189689"/>
            </a:xfrm>
          </p:grpSpPr>
          <p:sp>
            <p:nvSpPr>
              <p:cNvPr id="33" name="Oval 20">
                <a:extLst>
                  <a:ext uri="{FF2B5EF4-FFF2-40B4-BE49-F238E27FC236}">
                    <a16:creationId xmlns:a16="http://schemas.microsoft.com/office/drawing/2014/main" id="{67246F36-CD91-A4C6-CAE9-26767EBE8D10}"/>
                  </a:ext>
                </a:extLst>
              </p:cNvPr>
              <p:cNvSpPr/>
              <p:nvPr/>
            </p:nvSpPr>
            <p:spPr>
              <a:xfrm>
                <a:off x="1106465" y="2560544"/>
                <a:ext cx="1164143" cy="1189689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defRPr/>
                </a:pPr>
                <a:endParaRPr lang="nb-NO" sz="1200">
                  <a:solidFill>
                    <a:schemeClr val="accent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4" name="Oval 22">
                <a:extLst>
                  <a:ext uri="{FF2B5EF4-FFF2-40B4-BE49-F238E27FC236}">
                    <a16:creationId xmlns:a16="http://schemas.microsoft.com/office/drawing/2014/main" id="{7815809F-57CE-D9FE-E8FC-949F478589FF}"/>
                  </a:ext>
                </a:extLst>
              </p:cNvPr>
              <p:cNvSpPr/>
              <p:nvPr/>
            </p:nvSpPr>
            <p:spPr>
              <a:xfrm>
                <a:off x="1205856" y="2662150"/>
                <a:ext cx="962101" cy="983214"/>
              </a:xfrm>
              <a:prstGeom prst="ellipse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defRPr/>
                </a:pPr>
                <a:r>
                  <a:rPr lang="en-US" sz="1200">
                    <a:solidFill>
                      <a:schemeClr val="accent1"/>
                    </a:solidFill>
                    <a:latin typeface="Montserrat" panose="00000500000000000000" pitchFamily="2" charset="0"/>
                  </a:rPr>
                  <a:t>4</a:t>
                </a:r>
                <a:endParaRPr lang="nb-NO" sz="1200">
                  <a:solidFill>
                    <a:schemeClr val="accent1"/>
                  </a:solidFill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35" name="TextBox 23">
              <a:extLst>
                <a:ext uri="{FF2B5EF4-FFF2-40B4-BE49-F238E27FC236}">
                  <a16:creationId xmlns:a16="http://schemas.microsoft.com/office/drawing/2014/main" id="{44AA8A42-F968-11D8-9425-BD529A05F7C2}"/>
                </a:ext>
              </a:extLst>
            </p:cNvPr>
            <p:cNvSpPr txBox="1"/>
            <p:nvPr/>
          </p:nvSpPr>
          <p:spPr>
            <a:xfrm>
              <a:off x="1185700" y="2850481"/>
              <a:ext cx="5642293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783">
                <a:defRPr/>
              </a:pPr>
              <a:r>
                <a:rPr lang="nb-NO" sz="1100">
                  <a:solidFill>
                    <a:schemeClr val="accent1"/>
                  </a:solidFill>
                  <a:latin typeface="Montserrat" panose="00000500000000000000" pitchFamily="2" charset="0"/>
                </a:rPr>
                <a:t>Hovedfunn fra evalueringen</a:t>
              </a:r>
            </a:p>
          </p:txBody>
        </p:sp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07D64BB7-8070-A82B-2B5D-592E51B7A710}"/>
              </a:ext>
            </a:extLst>
          </p:cNvPr>
          <p:cNvGrpSpPr/>
          <p:nvPr/>
        </p:nvGrpSpPr>
        <p:grpSpPr>
          <a:xfrm>
            <a:off x="674112" y="4008334"/>
            <a:ext cx="6143844" cy="396593"/>
            <a:chOff x="684149" y="3301190"/>
            <a:chExt cx="6143844" cy="396593"/>
          </a:xfrm>
        </p:grpSpPr>
        <p:grpSp>
          <p:nvGrpSpPr>
            <p:cNvPr id="7" name="Group 18">
              <a:extLst>
                <a:ext uri="{FF2B5EF4-FFF2-40B4-BE49-F238E27FC236}">
                  <a16:creationId xmlns:a16="http://schemas.microsoft.com/office/drawing/2014/main" id="{5D68BDD9-9EDB-9FC8-7DDE-507DC289BC49}"/>
                </a:ext>
              </a:extLst>
            </p:cNvPr>
            <p:cNvGrpSpPr/>
            <p:nvPr/>
          </p:nvGrpSpPr>
          <p:grpSpPr>
            <a:xfrm>
              <a:off x="684149" y="3301190"/>
              <a:ext cx="372107" cy="396593"/>
              <a:chOff x="1106465" y="2560544"/>
              <a:chExt cx="1164143" cy="1189689"/>
            </a:xfrm>
          </p:grpSpPr>
          <p:sp>
            <p:nvSpPr>
              <p:cNvPr id="8" name="Oval 20">
                <a:extLst>
                  <a:ext uri="{FF2B5EF4-FFF2-40B4-BE49-F238E27FC236}">
                    <a16:creationId xmlns:a16="http://schemas.microsoft.com/office/drawing/2014/main" id="{63B2450D-0F99-500A-EA80-7C5B8EDF1624}"/>
                  </a:ext>
                </a:extLst>
              </p:cNvPr>
              <p:cNvSpPr/>
              <p:nvPr/>
            </p:nvSpPr>
            <p:spPr>
              <a:xfrm>
                <a:off x="1106465" y="2560544"/>
                <a:ext cx="1164143" cy="1189689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defRPr/>
                </a:pPr>
                <a:endParaRPr lang="nb-NO" sz="1200">
                  <a:solidFill>
                    <a:schemeClr val="accent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" name="Oval 22">
                <a:extLst>
                  <a:ext uri="{FF2B5EF4-FFF2-40B4-BE49-F238E27FC236}">
                    <a16:creationId xmlns:a16="http://schemas.microsoft.com/office/drawing/2014/main" id="{19283519-5CA7-6F89-44F7-67316A846A8E}"/>
                  </a:ext>
                </a:extLst>
              </p:cNvPr>
              <p:cNvSpPr/>
              <p:nvPr/>
            </p:nvSpPr>
            <p:spPr>
              <a:xfrm>
                <a:off x="1205856" y="2662150"/>
                <a:ext cx="962101" cy="983214"/>
              </a:xfrm>
              <a:prstGeom prst="ellipse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defRPr/>
                </a:pPr>
                <a:r>
                  <a:rPr lang="en-US" sz="1200">
                    <a:solidFill>
                      <a:schemeClr val="accent1"/>
                    </a:solidFill>
                    <a:latin typeface="Montserrat" panose="00000500000000000000" pitchFamily="2" charset="0"/>
                  </a:rPr>
                  <a:t>5</a:t>
                </a:r>
                <a:endParaRPr lang="nb-NO" sz="1200">
                  <a:solidFill>
                    <a:schemeClr val="accent1"/>
                  </a:solidFill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10" name="TextBox 23">
              <a:extLst>
                <a:ext uri="{FF2B5EF4-FFF2-40B4-BE49-F238E27FC236}">
                  <a16:creationId xmlns:a16="http://schemas.microsoft.com/office/drawing/2014/main" id="{FEDFBE2A-EB9F-4FD4-3BC5-F901D7FB110E}"/>
                </a:ext>
              </a:extLst>
            </p:cNvPr>
            <p:cNvSpPr txBox="1"/>
            <p:nvPr/>
          </p:nvSpPr>
          <p:spPr>
            <a:xfrm>
              <a:off x="1185700" y="3382409"/>
              <a:ext cx="5642293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783">
                <a:defRPr/>
              </a:pPr>
              <a:r>
                <a:rPr lang="nb-NO" sz="1100">
                  <a:solidFill>
                    <a:schemeClr val="accent1"/>
                  </a:solidFill>
                  <a:latin typeface="Montserrat" panose="00000500000000000000" pitchFamily="2" charset="0"/>
                </a:rPr>
                <a:t>Helhetlige vurderinger og anbefalinger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8727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09A38E6-48B4-E7DB-5B13-4747C6022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662989"/>
            <a:ext cx="7958175" cy="396593"/>
          </a:xfrm>
        </p:spPr>
        <p:txBody>
          <a:bodyPr/>
          <a:lstStyle/>
          <a:p>
            <a:r>
              <a:rPr lang="nb-NO" sz="1800"/>
              <a:t>Oslo Economics har, i samarbeid med NIBR gjennomgått desentralisert ordning for kulturbygg </a:t>
            </a:r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AC6B1EE9-EAAD-229D-AF59-D0AA956CC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078" y="2258807"/>
            <a:ext cx="6017685" cy="2553558"/>
          </a:xfrm>
        </p:spPr>
        <p:txBody>
          <a:bodyPr/>
          <a:lstStyle/>
          <a:p>
            <a:pPr marL="269875" lvl="1" indent="-26987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sz="900" b="1">
              <a:solidFill>
                <a:schemeClr val="accent1"/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en-GB" sz="900"/>
          </a:p>
          <a:p>
            <a:endParaRPr lang="nb-NO"/>
          </a:p>
        </p:txBody>
      </p: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1B862336-7A4F-0C1B-3A00-F60AA3A96787}"/>
              </a:ext>
            </a:extLst>
          </p:cNvPr>
          <p:cNvGrpSpPr/>
          <p:nvPr/>
        </p:nvGrpSpPr>
        <p:grpSpPr>
          <a:xfrm>
            <a:off x="719999" y="37467"/>
            <a:ext cx="5522431" cy="216000"/>
            <a:chOff x="531400" y="42545"/>
            <a:chExt cx="5522431" cy="216000"/>
          </a:xfrm>
        </p:grpSpPr>
        <p:cxnSp>
          <p:nvCxnSpPr>
            <p:cNvPr id="3" name="Straight Arrow Connector 4">
              <a:extLst>
                <a:ext uri="{FF2B5EF4-FFF2-40B4-BE49-F238E27FC236}">
                  <a16:creationId xmlns:a16="http://schemas.microsoft.com/office/drawing/2014/main" id="{CABE9B2B-252F-A4C5-4771-75EFA7A4366C}"/>
                </a:ext>
              </a:extLst>
            </p:cNvPr>
            <p:cNvCxnSpPr>
              <a:cxnSpLocks/>
            </p:cNvCxnSpPr>
            <p:nvPr/>
          </p:nvCxnSpPr>
          <p:spPr>
            <a:xfrm>
              <a:off x="545831" y="145465"/>
              <a:ext cx="5508000" cy="0"/>
            </a:xfrm>
            <a:prstGeom prst="straightConnector1">
              <a:avLst/>
            </a:prstGeom>
            <a:ln w="9525">
              <a:solidFill>
                <a:schemeClr val="accent1"/>
              </a:solidFill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2" name="Oval 6">
              <a:extLst>
                <a:ext uri="{FF2B5EF4-FFF2-40B4-BE49-F238E27FC236}">
                  <a16:creationId xmlns:a16="http://schemas.microsoft.com/office/drawing/2014/main" id="{D7E6F4B7-B278-639B-79AC-DF9689A10C66}"/>
                </a:ext>
              </a:extLst>
            </p:cNvPr>
            <p:cNvSpPr/>
            <p:nvPr/>
          </p:nvSpPr>
          <p:spPr>
            <a:xfrm>
              <a:off x="531400" y="42545"/>
              <a:ext cx="216000" cy="216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1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3" name="Oval 6">
              <a:extLst>
                <a:ext uri="{FF2B5EF4-FFF2-40B4-BE49-F238E27FC236}">
                  <a16:creationId xmlns:a16="http://schemas.microsoft.com/office/drawing/2014/main" id="{0B442368-506C-E6D1-5546-BD3E9326866D}"/>
                </a:ext>
              </a:extLst>
            </p:cNvPr>
            <p:cNvSpPr/>
            <p:nvPr/>
          </p:nvSpPr>
          <p:spPr>
            <a:xfrm>
              <a:off x="1672598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2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A44375F3-A20B-0955-4027-C43CB28B285E}"/>
                </a:ext>
              </a:extLst>
            </p:cNvPr>
            <p:cNvSpPr/>
            <p:nvPr/>
          </p:nvSpPr>
          <p:spPr>
            <a:xfrm>
              <a:off x="2813796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3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5" name="Oval 6">
              <a:extLst>
                <a:ext uri="{FF2B5EF4-FFF2-40B4-BE49-F238E27FC236}">
                  <a16:creationId xmlns:a16="http://schemas.microsoft.com/office/drawing/2014/main" id="{3BBFBA2A-CFF7-83FF-90AD-6BB429E9D3B4}"/>
                </a:ext>
              </a:extLst>
            </p:cNvPr>
            <p:cNvSpPr/>
            <p:nvPr/>
          </p:nvSpPr>
          <p:spPr>
            <a:xfrm>
              <a:off x="3954994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4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6" name="Oval 6">
              <a:extLst>
                <a:ext uri="{FF2B5EF4-FFF2-40B4-BE49-F238E27FC236}">
                  <a16:creationId xmlns:a16="http://schemas.microsoft.com/office/drawing/2014/main" id="{31471BFD-0EDB-4635-04F3-9A80EE63A5A7}"/>
                </a:ext>
              </a:extLst>
            </p:cNvPr>
            <p:cNvSpPr/>
            <p:nvPr/>
          </p:nvSpPr>
          <p:spPr>
            <a:xfrm>
              <a:off x="5096191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5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20" name="Rektangel 19">
            <a:extLst>
              <a:ext uri="{FF2B5EF4-FFF2-40B4-BE49-F238E27FC236}">
                <a16:creationId xmlns:a16="http://schemas.microsoft.com/office/drawing/2014/main" id="{F94D867E-AF72-5B47-F467-0745BB5B04FA}"/>
              </a:ext>
            </a:extLst>
          </p:cNvPr>
          <p:cNvSpPr/>
          <p:nvPr/>
        </p:nvSpPr>
        <p:spPr>
          <a:xfrm>
            <a:off x="164043" y="281034"/>
            <a:ext cx="1327912" cy="2546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Oppdrag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26FF5D2E-2D25-0F30-D11F-5383A7F9A006}"/>
              </a:ext>
            </a:extLst>
          </p:cNvPr>
          <p:cNvSpPr txBox="1"/>
          <p:nvPr/>
        </p:nvSpPr>
        <p:spPr>
          <a:xfrm>
            <a:off x="80766" y="4744282"/>
            <a:ext cx="5165161" cy="208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950"/>
              </a:lnSpc>
              <a:spcBef>
                <a:spcPts val="565"/>
              </a:spcBef>
              <a:spcAft>
                <a:spcPts val="850"/>
              </a:spcAft>
            </a:pPr>
            <a:r>
              <a:rPr lang="nb-NO" sz="600" b="1">
                <a:solidFill>
                  <a:srgbClr val="000000"/>
                </a:solidFill>
                <a:effectLst/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Informasjonsgrunnlaget består av dokumentgjennomgang, søknads- og rapporteringsdata, intervjuer og spørreundersøkelser </a:t>
            </a: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43F03568-E3C3-AD30-CBE7-68DABD738B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7528354"/>
              </p:ext>
            </p:extLst>
          </p:nvPr>
        </p:nvGraphicFramePr>
        <p:xfrm>
          <a:off x="709894" y="1486586"/>
          <a:ext cx="8158061" cy="2808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37378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Single Corner Rounded 14">
            <a:extLst>
              <a:ext uri="{FF2B5EF4-FFF2-40B4-BE49-F238E27FC236}">
                <a16:creationId xmlns:a16="http://schemas.microsoft.com/office/drawing/2014/main" id="{9B917455-7CC7-9B19-7098-D3EDFE3F90EC}"/>
              </a:ext>
            </a:extLst>
          </p:cNvPr>
          <p:cNvSpPr/>
          <p:nvPr/>
        </p:nvSpPr>
        <p:spPr>
          <a:xfrm flipH="1">
            <a:off x="6263148" y="0"/>
            <a:ext cx="2880000" cy="5143500"/>
          </a:xfrm>
          <a:prstGeom prst="round1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685800">
              <a:lnSpc>
                <a:spcPct val="107000"/>
              </a:lnSpc>
              <a:spcAft>
                <a:spcPts val="600"/>
              </a:spcAft>
              <a:defRPr/>
            </a:pPr>
            <a:endParaRPr lang="nb-NO" sz="1000" b="1" i="1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Aft>
                <a:spcPts val="600"/>
              </a:spcAft>
              <a:defRPr/>
            </a:pPr>
            <a:endParaRPr lang="nb-NO" sz="800" b="1" i="1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Aft>
                <a:spcPts val="600"/>
              </a:spcAft>
              <a:defRPr/>
            </a:pPr>
            <a:endParaRPr lang="nb-NO" sz="800" b="1" i="1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Aft>
                <a:spcPts val="600"/>
              </a:spcAft>
              <a:defRPr/>
            </a:pPr>
            <a:endParaRPr lang="nb-NO" sz="800" b="1" i="1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Aft>
                <a:spcPts val="600"/>
              </a:spcAft>
              <a:defRPr/>
            </a:pPr>
            <a:endParaRPr lang="nb-NO" sz="800" b="1" i="1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Aft>
                <a:spcPts val="600"/>
              </a:spcAft>
              <a:defRPr/>
            </a:pPr>
            <a:endParaRPr lang="nb-NO" sz="800" b="1" i="1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28650" lvl="1" indent="-171450">
              <a:lnSpc>
                <a:spcPts val="900"/>
              </a:lnSpc>
              <a:spcAft>
                <a:spcPts val="638"/>
              </a:spcAft>
              <a:buFont typeface="Arial" panose="020B0604020202020204" pitchFamily="34" charset="0"/>
              <a:buChar char="•"/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00"/>
              </a:lnSpc>
              <a:spcAft>
                <a:spcPts val="638"/>
              </a:spcAft>
              <a:buFont typeface="Arial" panose="020B0604020202020204" pitchFamily="34" charset="0"/>
              <a:buChar char="•"/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00"/>
              </a:lnSpc>
              <a:spcAft>
                <a:spcPts val="638"/>
              </a:spcAft>
              <a:buFont typeface="Arial" panose="020B0604020202020204" pitchFamily="34" charset="0"/>
              <a:buChar char="•"/>
            </a:pPr>
            <a:r>
              <a:rPr lang="nb-NO" sz="800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De vanligste </a:t>
            </a:r>
            <a:r>
              <a:rPr lang="nb-NO" sz="800" b="1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øvingsarenaene</a:t>
            </a:r>
            <a:r>
              <a:rPr lang="nb-NO" sz="800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er skole (36 %), samfunnshus (18 %) og kulturhus (15 %) </a:t>
            </a:r>
          </a:p>
          <a:p>
            <a:pPr marL="171450" indent="-171450">
              <a:lnSpc>
                <a:spcPts val="900"/>
              </a:lnSpc>
              <a:spcAft>
                <a:spcPts val="638"/>
              </a:spcAft>
              <a:buFont typeface="Arial" panose="020B0604020202020204" pitchFamily="34" charset="0"/>
              <a:buChar char="•"/>
            </a:pPr>
            <a:r>
              <a:rPr lang="nb-NO" sz="800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De vanligste </a:t>
            </a:r>
            <a:r>
              <a:rPr lang="nb-NO" sz="800" b="1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fremvisningsarenaene</a:t>
            </a:r>
            <a:r>
              <a:rPr lang="nb-NO" sz="800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er kirkebygg (21 %), kulturhus (20 %), samfunnshus (16 %) og skole (16 %)</a:t>
            </a:r>
          </a:p>
          <a:p>
            <a:pPr marL="171450" indent="-171450">
              <a:lnSpc>
                <a:spcPts val="900"/>
              </a:lnSpc>
              <a:spcAft>
                <a:spcPts val="638"/>
              </a:spcAft>
              <a:buFont typeface="Arial" panose="020B0604020202020204" pitchFamily="34" charset="0"/>
              <a:buChar char="•"/>
            </a:pPr>
            <a:r>
              <a:rPr lang="nb-NO" sz="800" b="1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Én av tre </a:t>
            </a:r>
            <a:r>
              <a:rPr lang="nb-NO" sz="800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bruker som regel (26 %) eller alltid (9 %) samme arena til fremvisning som til øving</a:t>
            </a:r>
          </a:p>
          <a:p>
            <a:pPr>
              <a:lnSpc>
                <a:spcPts val="900"/>
              </a:lnSpc>
              <a:spcAft>
                <a:spcPts val="638"/>
              </a:spcAft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00"/>
              </a:lnSpc>
              <a:spcAft>
                <a:spcPts val="638"/>
              </a:spcAft>
              <a:buFont typeface="Arial" panose="020B0604020202020204" pitchFamily="34" charset="0"/>
              <a:buChar char="•"/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00"/>
              </a:lnSpc>
              <a:spcAft>
                <a:spcPts val="638"/>
              </a:spcAft>
              <a:buFont typeface="Arial" panose="020B0604020202020204" pitchFamily="34" charset="0"/>
              <a:buChar char="•"/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00"/>
              </a:lnSpc>
              <a:spcAft>
                <a:spcPts val="638"/>
              </a:spcAft>
              <a:buFont typeface="Arial" panose="020B0604020202020204" pitchFamily="34" charset="0"/>
              <a:buChar char="•"/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>
              <a:lnSpc>
                <a:spcPts val="900"/>
              </a:lnSpc>
              <a:spcAft>
                <a:spcPts val="638"/>
              </a:spcAft>
            </a:pPr>
            <a:endParaRPr lang="nb-NO" sz="800" b="1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00"/>
              </a:lnSpc>
              <a:spcAft>
                <a:spcPts val="638"/>
              </a:spcAft>
              <a:buFont typeface="Arial" panose="020B0604020202020204" pitchFamily="34" charset="0"/>
              <a:buChar char="•"/>
            </a:pPr>
            <a:endParaRPr lang="nb-NO" sz="800" b="1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6B84235-5E1F-06EB-10E2-F5D83A7786FF}"/>
              </a:ext>
            </a:extLst>
          </p:cNvPr>
          <p:cNvSpPr txBox="1"/>
          <p:nvPr/>
        </p:nvSpPr>
        <p:spPr>
          <a:xfrm>
            <a:off x="80766" y="4744282"/>
            <a:ext cx="5165161" cy="208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950"/>
              </a:lnSpc>
              <a:spcBef>
                <a:spcPts val="565"/>
              </a:spcBef>
              <a:spcAft>
                <a:spcPts val="850"/>
              </a:spcAft>
            </a:pPr>
            <a:r>
              <a:rPr lang="nb-NO" sz="600" b="1">
                <a:solidFill>
                  <a:srgbClr val="000000"/>
                </a:solidFill>
                <a:effectLst/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Kilde: Oslo Economics, spørreundersøkelse blant kulturorganisasjoner. </a:t>
            </a:r>
            <a:r>
              <a:rPr lang="nb-NO" sz="600" b="1">
                <a:solidFill>
                  <a:srgbClr val="000000"/>
                </a:solidFill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N øving = 282, N fremvisning = 254</a:t>
            </a:r>
            <a:endParaRPr lang="nb-NO" sz="600" b="1">
              <a:solidFill>
                <a:srgbClr val="000000"/>
              </a:solidFill>
              <a:effectLst/>
              <a:latin typeface="Montserrat" panose="00000500000000000000" pitchFamily="2" charset="0"/>
              <a:ea typeface="Tw Cen MT" panose="020B0602020104020603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2BC18B2-1BCE-86C8-3921-95CB8D8785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0624129"/>
              </p:ext>
            </p:extLst>
          </p:nvPr>
        </p:nvGraphicFramePr>
        <p:xfrm>
          <a:off x="755576" y="1730676"/>
          <a:ext cx="5292160" cy="3013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tel 1">
            <a:extLst>
              <a:ext uri="{FF2B5EF4-FFF2-40B4-BE49-F238E27FC236}">
                <a16:creationId xmlns:a16="http://schemas.microsoft.com/office/drawing/2014/main" id="{B76CB481-3C95-4A0E-054B-A14B17C85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62989"/>
            <a:ext cx="5467440" cy="396593"/>
          </a:xfrm>
        </p:spPr>
        <p:txBody>
          <a:bodyPr/>
          <a:lstStyle/>
          <a:p>
            <a:r>
              <a:rPr lang="nb-NO" sz="1800"/>
              <a:t>Skoler, samfunnshus, kulturhus, kirkebygg og konsertsteder er viktige kulturarenaer</a:t>
            </a:r>
          </a:p>
        </p:txBody>
      </p: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5C29D736-51F7-5277-23E4-54A45DC20C7B}"/>
              </a:ext>
            </a:extLst>
          </p:cNvPr>
          <p:cNvGrpSpPr/>
          <p:nvPr/>
        </p:nvGrpSpPr>
        <p:grpSpPr>
          <a:xfrm>
            <a:off x="719999" y="37467"/>
            <a:ext cx="5522431" cy="216000"/>
            <a:chOff x="531400" y="42545"/>
            <a:chExt cx="5522431" cy="216000"/>
          </a:xfrm>
        </p:grpSpPr>
        <p:cxnSp>
          <p:nvCxnSpPr>
            <p:cNvPr id="22" name="Straight Arrow Connector 4">
              <a:extLst>
                <a:ext uri="{FF2B5EF4-FFF2-40B4-BE49-F238E27FC236}">
                  <a16:creationId xmlns:a16="http://schemas.microsoft.com/office/drawing/2014/main" id="{8511D526-25B0-EE16-C043-80BA5E35D1C9}"/>
                </a:ext>
              </a:extLst>
            </p:cNvPr>
            <p:cNvCxnSpPr>
              <a:cxnSpLocks/>
            </p:cNvCxnSpPr>
            <p:nvPr/>
          </p:nvCxnSpPr>
          <p:spPr>
            <a:xfrm>
              <a:off x="545831" y="145465"/>
              <a:ext cx="5508000" cy="0"/>
            </a:xfrm>
            <a:prstGeom prst="straightConnector1">
              <a:avLst/>
            </a:prstGeom>
            <a:ln w="9525">
              <a:solidFill>
                <a:schemeClr val="accent1"/>
              </a:solidFill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3" name="Oval 6">
              <a:extLst>
                <a:ext uri="{FF2B5EF4-FFF2-40B4-BE49-F238E27FC236}">
                  <a16:creationId xmlns:a16="http://schemas.microsoft.com/office/drawing/2014/main" id="{C5EB2D61-1587-FD74-EC8E-BFE45F791BBB}"/>
                </a:ext>
              </a:extLst>
            </p:cNvPr>
            <p:cNvSpPr/>
            <p:nvPr/>
          </p:nvSpPr>
          <p:spPr>
            <a:xfrm>
              <a:off x="531400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1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4" name="Oval 6">
              <a:extLst>
                <a:ext uri="{FF2B5EF4-FFF2-40B4-BE49-F238E27FC236}">
                  <a16:creationId xmlns:a16="http://schemas.microsoft.com/office/drawing/2014/main" id="{9E19F2FF-418C-70E9-F485-10E8C5209BB5}"/>
                </a:ext>
              </a:extLst>
            </p:cNvPr>
            <p:cNvSpPr/>
            <p:nvPr/>
          </p:nvSpPr>
          <p:spPr>
            <a:xfrm>
              <a:off x="1672598" y="42545"/>
              <a:ext cx="216000" cy="216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2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5" name="Oval 6">
              <a:extLst>
                <a:ext uri="{FF2B5EF4-FFF2-40B4-BE49-F238E27FC236}">
                  <a16:creationId xmlns:a16="http://schemas.microsoft.com/office/drawing/2014/main" id="{D3E41171-60B8-1C26-2C58-0FEC9ABAB4DF}"/>
                </a:ext>
              </a:extLst>
            </p:cNvPr>
            <p:cNvSpPr/>
            <p:nvPr/>
          </p:nvSpPr>
          <p:spPr>
            <a:xfrm>
              <a:off x="2813796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3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6" name="Oval 6">
              <a:extLst>
                <a:ext uri="{FF2B5EF4-FFF2-40B4-BE49-F238E27FC236}">
                  <a16:creationId xmlns:a16="http://schemas.microsoft.com/office/drawing/2014/main" id="{B3403D1A-8293-4F6F-F846-6F38D11B9BC3}"/>
                </a:ext>
              </a:extLst>
            </p:cNvPr>
            <p:cNvSpPr/>
            <p:nvPr/>
          </p:nvSpPr>
          <p:spPr>
            <a:xfrm>
              <a:off x="3954994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4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7" name="Oval 6">
              <a:extLst>
                <a:ext uri="{FF2B5EF4-FFF2-40B4-BE49-F238E27FC236}">
                  <a16:creationId xmlns:a16="http://schemas.microsoft.com/office/drawing/2014/main" id="{DD210281-E834-7478-E983-F9F71950BB99}"/>
                </a:ext>
              </a:extLst>
            </p:cNvPr>
            <p:cNvSpPr/>
            <p:nvPr/>
          </p:nvSpPr>
          <p:spPr>
            <a:xfrm>
              <a:off x="5096191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5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28" name="Rektangel 27">
            <a:extLst>
              <a:ext uri="{FF2B5EF4-FFF2-40B4-BE49-F238E27FC236}">
                <a16:creationId xmlns:a16="http://schemas.microsoft.com/office/drawing/2014/main" id="{6041B6DE-FF35-932A-4C34-5B74B3E87962}"/>
              </a:ext>
            </a:extLst>
          </p:cNvPr>
          <p:cNvSpPr/>
          <p:nvPr/>
        </p:nvSpPr>
        <p:spPr>
          <a:xfrm>
            <a:off x="1335434" y="243308"/>
            <a:ext cx="1327912" cy="2546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Behov for kulturarenaer</a:t>
            </a:r>
          </a:p>
        </p:txBody>
      </p:sp>
    </p:spTree>
    <p:extLst>
      <p:ext uri="{BB962C8B-B14F-4D97-AF65-F5344CB8AC3E}">
        <p14:creationId xmlns:p14="http://schemas.microsoft.com/office/powerpoint/2010/main" val="335151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EBE77-587A-0AB6-56BA-ADFCD4A13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36546C-6EDA-361C-9272-A5A3B453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662989"/>
            <a:ext cx="7988572" cy="396593"/>
          </a:xfrm>
        </p:spPr>
        <p:txBody>
          <a:bodyPr/>
          <a:lstStyle/>
          <a:p>
            <a:r>
              <a:rPr lang="nb-NO" sz="1800"/>
              <a:t>Øvingsarenaene har i hovedsak god tilgjengelighet, men varierende egnethet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432371D-8907-2BC6-72D3-66EB1FEAFE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2626146"/>
              </p:ext>
            </p:extLst>
          </p:nvPr>
        </p:nvGraphicFramePr>
        <p:xfrm>
          <a:off x="720000" y="1673213"/>
          <a:ext cx="7988571" cy="3092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C33636BE-C202-6E34-179A-E5087F382CBF}"/>
              </a:ext>
            </a:extLst>
          </p:cNvPr>
          <p:cNvSpPr txBox="1"/>
          <p:nvPr/>
        </p:nvSpPr>
        <p:spPr>
          <a:xfrm>
            <a:off x="38433" y="4879108"/>
            <a:ext cx="5591900" cy="207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950"/>
              </a:lnSpc>
              <a:spcBef>
                <a:spcPts val="565"/>
              </a:spcBef>
              <a:spcAft>
                <a:spcPts val="850"/>
              </a:spcAft>
            </a:pPr>
            <a:r>
              <a:rPr lang="nb-NO" sz="600" b="1">
                <a:solidFill>
                  <a:srgbClr val="000000"/>
                </a:solidFill>
                <a:effectLst/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Kilde: Oslo Economics, spørreundersøkelse blant kulturorganisasjoner. </a:t>
            </a:r>
            <a:r>
              <a:rPr lang="nb-NO" sz="600" b="1">
                <a:solidFill>
                  <a:srgbClr val="000000"/>
                </a:solidFill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N=238-281</a:t>
            </a:r>
            <a:r>
              <a:rPr lang="nb-NO" sz="600" b="1">
                <a:solidFill>
                  <a:srgbClr val="000000"/>
                </a:solidFill>
                <a:highlight>
                  <a:srgbClr val="FFFF00"/>
                </a:highlight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 </a:t>
            </a:r>
            <a:endParaRPr lang="nb-NO" sz="600" b="1">
              <a:solidFill>
                <a:srgbClr val="000000"/>
              </a:solidFill>
              <a:effectLst/>
              <a:latin typeface="Montserrat" panose="00000500000000000000" pitchFamily="2" charset="0"/>
              <a:ea typeface="Tw Cen MT" panose="020B0602020104020603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F4A6D6AE-D25C-ACF9-27A5-998FFAD934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1830092"/>
              </p:ext>
            </p:extLst>
          </p:nvPr>
        </p:nvGraphicFramePr>
        <p:xfrm>
          <a:off x="4131681" y="1700815"/>
          <a:ext cx="4413405" cy="3053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Ellipse 24">
            <a:extLst>
              <a:ext uri="{FF2B5EF4-FFF2-40B4-BE49-F238E27FC236}">
                <a16:creationId xmlns:a16="http://schemas.microsoft.com/office/drawing/2014/main" id="{E0974AA2-2692-34D5-A129-198DD55CB2DA}"/>
              </a:ext>
            </a:extLst>
          </p:cNvPr>
          <p:cNvSpPr/>
          <p:nvPr/>
        </p:nvSpPr>
        <p:spPr>
          <a:xfrm>
            <a:off x="2896246" y="1937147"/>
            <a:ext cx="1184367" cy="103219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900"/>
              </a:lnSpc>
              <a:spcAft>
                <a:spcPts val="638"/>
              </a:spcAft>
            </a:pPr>
            <a:r>
              <a:rPr lang="nb-NO" sz="800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Universell utforming og kapasitet er de største hindringene for tilgjengelighet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7B41B737-28E5-D167-DA87-BFDE9A33D847}"/>
              </a:ext>
            </a:extLst>
          </p:cNvPr>
          <p:cNvSpPr/>
          <p:nvPr/>
        </p:nvSpPr>
        <p:spPr>
          <a:xfrm>
            <a:off x="7547211" y="1937147"/>
            <a:ext cx="1161360" cy="108801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900"/>
              </a:lnSpc>
              <a:spcAft>
                <a:spcPts val="638"/>
              </a:spcAft>
            </a:pPr>
            <a:r>
              <a:rPr lang="nb-NO" sz="800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Akustikk og teknisk utstyr er de største hindringene for egnethet</a:t>
            </a:r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92B4A0A4-5711-5406-F7A7-29A13FD1C5E5}"/>
              </a:ext>
            </a:extLst>
          </p:cNvPr>
          <p:cNvGrpSpPr/>
          <p:nvPr/>
        </p:nvGrpSpPr>
        <p:grpSpPr>
          <a:xfrm>
            <a:off x="719999" y="37467"/>
            <a:ext cx="5522431" cy="216000"/>
            <a:chOff x="531400" y="42545"/>
            <a:chExt cx="5522431" cy="216000"/>
          </a:xfrm>
        </p:grpSpPr>
        <p:cxnSp>
          <p:nvCxnSpPr>
            <p:cNvPr id="6" name="Straight Arrow Connector 4">
              <a:extLst>
                <a:ext uri="{FF2B5EF4-FFF2-40B4-BE49-F238E27FC236}">
                  <a16:creationId xmlns:a16="http://schemas.microsoft.com/office/drawing/2014/main" id="{69696C22-FDF9-F1E1-E108-CE03ECD0F9C0}"/>
                </a:ext>
              </a:extLst>
            </p:cNvPr>
            <p:cNvCxnSpPr>
              <a:cxnSpLocks/>
            </p:cNvCxnSpPr>
            <p:nvPr/>
          </p:nvCxnSpPr>
          <p:spPr>
            <a:xfrm>
              <a:off x="545831" y="145465"/>
              <a:ext cx="5508000" cy="0"/>
            </a:xfrm>
            <a:prstGeom prst="straightConnector1">
              <a:avLst/>
            </a:prstGeom>
            <a:ln w="9525">
              <a:solidFill>
                <a:schemeClr val="accent1"/>
              </a:solidFill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30C0E80-AFD9-E5AD-0DE8-CA581439275C}"/>
                </a:ext>
              </a:extLst>
            </p:cNvPr>
            <p:cNvSpPr/>
            <p:nvPr/>
          </p:nvSpPr>
          <p:spPr>
            <a:xfrm>
              <a:off x="531400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1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39430F93-4461-917B-EA5D-54D94BCCC863}"/>
                </a:ext>
              </a:extLst>
            </p:cNvPr>
            <p:cNvSpPr/>
            <p:nvPr/>
          </p:nvSpPr>
          <p:spPr>
            <a:xfrm>
              <a:off x="1672598" y="42545"/>
              <a:ext cx="216000" cy="216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2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" name="Oval 6">
              <a:extLst>
                <a:ext uri="{FF2B5EF4-FFF2-40B4-BE49-F238E27FC236}">
                  <a16:creationId xmlns:a16="http://schemas.microsoft.com/office/drawing/2014/main" id="{A52E017C-4532-853F-98B6-6429A4E14E43}"/>
                </a:ext>
              </a:extLst>
            </p:cNvPr>
            <p:cNvSpPr/>
            <p:nvPr/>
          </p:nvSpPr>
          <p:spPr>
            <a:xfrm>
              <a:off x="2813796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3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2" name="Oval 6">
              <a:extLst>
                <a:ext uri="{FF2B5EF4-FFF2-40B4-BE49-F238E27FC236}">
                  <a16:creationId xmlns:a16="http://schemas.microsoft.com/office/drawing/2014/main" id="{DA486D27-09C0-6528-8598-7D59D7A85A72}"/>
                </a:ext>
              </a:extLst>
            </p:cNvPr>
            <p:cNvSpPr/>
            <p:nvPr/>
          </p:nvSpPr>
          <p:spPr>
            <a:xfrm>
              <a:off x="3954994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4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3" name="Oval 6">
              <a:extLst>
                <a:ext uri="{FF2B5EF4-FFF2-40B4-BE49-F238E27FC236}">
                  <a16:creationId xmlns:a16="http://schemas.microsoft.com/office/drawing/2014/main" id="{9DB8F2EB-6680-28C7-450C-EA34EE22BF61}"/>
                </a:ext>
              </a:extLst>
            </p:cNvPr>
            <p:cNvSpPr/>
            <p:nvPr/>
          </p:nvSpPr>
          <p:spPr>
            <a:xfrm>
              <a:off x="5096191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5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14" name="Rektangel 13">
            <a:extLst>
              <a:ext uri="{FF2B5EF4-FFF2-40B4-BE49-F238E27FC236}">
                <a16:creationId xmlns:a16="http://schemas.microsoft.com/office/drawing/2014/main" id="{0081BF0C-97C2-9D46-8D4B-6E254C2AC22F}"/>
              </a:ext>
            </a:extLst>
          </p:cNvPr>
          <p:cNvSpPr/>
          <p:nvPr/>
        </p:nvSpPr>
        <p:spPr>
          <a:xfrm>
            <a:off x="1335434" y="243308"/>
            <a:ext cx="1327912" cy="2546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Behov for kulturarenaer</a:t>
            </a:r>
          </a:p>
        </p:txBody>
      </p:sp>
    </p:spTree>
    <p:extLst>
      <p:ext uri="{BB962C8B-B14F-4D97-AF65-F5344CB8AC3E}">
        <p14:creationId xmlns:p14="http://schemas.microsoft.com/office/powerpoint/2010/main" val="3470835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25B6B-5EA3-5BC5-DA49-48930A183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A2010C-0E9A-A409-C144-DFBD58B75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662989"/>
            <a:ext cx="7675063" cy="396593"/>
          </a:xfrm>
        </p:spPr>
        <p:txBody>
          <a:bodyPr/>
          <a:lstStyle/>
          <a:p>
            <a:r>
              <a:rPr lang="nb-NO" sz="1800"/>
              <a:t>Fremvisningsarenaene har også i hovedsak god tilgjengelighet, og bedre egnethet enn øvingsarenaene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A534D20-5A3D-2229-71A7-6B15BADA75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2049578"/>
              </p:ext>
            </p:extLst>
          </p:nvPr>
        </p:nvGraphicFramePr>
        <p:xfrm>
          <a:off x="734430" y="1469104"/>
          <a:ext cx="7952370" cy="3318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Sylinder 5">
            <a:extLst>
              <a:ext uri="{FF2B5EF4-FFF2-40B4-BE49-F238E27FC236}">
                <a16:creationId xmlns:a16="http://schemas.microsoft.com/office/drawing/2014/main" id="{62721B37-9F84-5425-C79F-C129CBD57D62}"/>
              </a:ext>
            </a:extLst>
          </p:cNvPr>
          <p:cNvSpPr txBox="1"/>
          <p:nvPr/>
        </p:nvSpPr>
        <p:spPr>
          <a:xfrm>
            <a:off x="38433" y="4879108"/>
            <a:ext cx="5591900" cy="207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950"/>
              </a:lnSpc>
              <a:spcBef>
                <a:spcPts val="565"/>
              </a:spcBef>
              <a:spcAft>
                <a:spcPts val="850"/>
              </a:spcAft>
            </a:pPr>
            <a:r>
              <a:rPr lang="nb-NO" sz="600" b="1">
                <a:solidFill>
                  <a:srgbClr val="000000"/>
                </a:solidFill>
                <a:effectLst/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Kilde: Oslo Economics, spørreundersøkelse blant kulturorganisasjoner. </a:t>
            </a:r>
            <a:r>
              <a:rPr lang="nb-NO" sz="600" b="1">
                <a:solidFill>
                  <a:srgbClr val="000000"/>
                </a:solidFill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N=238-281</a:t>
            </a:r>
            <a:r>
              <a:rPr lang="nb-NO" sz="600" b="1">
                <a:solidFill>
                  <a:srgbClr val="000000"/>
                </a:solidFill>
                <a:highlight>
                  <a:srgbClr val="FFFF00"/>
                </a:highlight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 </a:t>
            </a:r>
            <a:endParaRPr lang="nb-NO" sz="600" b="1">
              <a:solidFill>
                <a:srgbClr val="000000"/>
              </a:solidFill>
              <a:effectLst/>
              <a:latin typeface="Montserrat" panose="00000500000000000000" pitchFamily="2" charset="0"/>
              <a:ea typeface="Tw Cen MT" panose="020B0602020104020603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3F262038-C456-61D9-F5B0-8F2E94646F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991722"/>
              </p:ext>
            </p:extLst>
          </p:nvPr>
        </p:nvGraphicFramePr>
        <p:xfrm>
          <a:off x="4419600" y="1469104"/>
          <a:ext cx="4334341" cy="3318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Ellipse 20">
            <a:extLst>
              <a:ext uri="{FF2B5EF4-FFF2-40B4-BE49-F238E27FC236}">
                <a16:creationId xmlns:a16="http://schemas.microsoft.com/office/drawing/2014/main" id="{66D6137A-0C95-64AB-312F-0233B191B910}"/>
              </a:ext>
            </a:extLst>
          </p:cNvPr>
          <p:cNvSpPr/>
          <p:nvPr/>
        </p:nvSpPr>
        <p:spPr>
          <a:xfrm>
            <a:off x="3269692" y="1863635"/>
            <a:ext cx="1018902" cy="88980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900"/>
              </a:lnSpc>
              <a:spcAft>
                <a:spcPts val="638"/>
              </a:spcAft>
            </a:pPr>
            <a:r>
              <a:rPr lang="nb-NO" sz="800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Pris og kapasitet er de største hindringene for tilgjengelighet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87C66D0F-48CA-8F7C-38B7-695FEF150F0D}"/>
              </a:ext>
            </a:extLst>
          </p:cNvPr>
          <p:cNvSpPr/>
          <p:nvPr/>
        </p:nvSpPr>
        <p:spPr>
          <a:xfrm>
            <a:off x="7171266" y="1716978"/>
            <a:ext cx="1134047" cy="85477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900"/>
              </a:lnSpc>
              <a:spcAft>
                <a:spcPts val="638"/>
              </a:spcAft>
            </a:pPr>
            <a:r>
              <a:rPr lang="nb-NO" sz="800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Mindre variasjon i vurdering av egnethet ved fremvisnings- enn ved øvingsarenaer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D1FB80B-FF32-8CB8-8255-30B6C1B9B669}"/>
              </a:ext>
            </a:extLst>
          </p:cNvPr>
          <p:cNvGrpSpPr/>
          <p:nvPr/>
        </p:nvGrpSpPr>
        <p:grpSpPr>
          <a:xfrm>
            <a:off x="719999" y="37467"/>
            <a:ext cx="5522431" cy="216000"/>
            <a:chOff x="531400" y="42545"/>
            <a:chExt cx="5522431" cy="216000"/>
          </a:xfrm>
        </p:grpSpPr>
        <p:cxnSp>
          <p:nvCxnSpPr>
            <p:cNvPr id="12" name="Straight Arrow Connector 4">
              <a:extLst>
                <a:ext uri="{FF2B5EF4-FFF2-40B4-BE49-F238E27FC236}">
                  <a16:creationId xmlns:a16="http://schemas.microsoft.com/office/drawing/2014/main" id="{4C09C7E9-4EB9-E134-2456-88FCB7FC9E83}"/>
                </a:ext>
              </a:extLst>
            </p:cNvPr>
            <p:cNvCxnSpPr>
              <a:cxnSpLocks/>
            </p:cNvCxnSpPr>
            <p:nvPr/>
          </p:nvCxnSpPr>
          <p:spPr>
            <a:xfrm>
              <a:off x="545831" y="145465"/>
              <a:ext cx="5508000" cy="0"/>
            </a:xfrm>
            <a:prstGeom prst="straightConnector1">
              <a:avLst/>
            </a:prstGeom>
            <a:ln w="9525">
              <a:solidFill>
                <a:schemeClr val="accent1"/>
              </a:solidFill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3" name="Oval 6">
              <a:extLst>
                <a:ext uri="{FF2B5EF4-FFF2-40B4-BE49-F238E27FC236}">
                  <a16:creationId xmlns:a16="http://schemas.microsoft.com/office/drawing/2014/main" id="{FE409E3F-FC7D-F193-DBFF-C38A719EBFEB}"/>
                </a:ext>
              </a:extLst>
            </p:cNvPr>
            <p:cNvSpPr/>
            <p:nvPr/>
          </p:nvSpPr>
          <p:spPr>
            <a:xfrm>
              <a:off x="531400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1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5D57C5F7-6943-77EA-7BE1-246F6A3B1F6B}"/>
                </a:ext>
              </a:extLst>
            </p:cNvPr>
            <p:cNvSpPr/>
            <p:nvPr/>
          </p:nvSpPr>
          <p:spPr>
            <a:xfrm>
              <a:off x="1672598" y="42545"/>
              <a:ext cx="216000" cy="216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2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0" name="Oval 6">
              <a:extLst>
                <a:ext uri="{FF2B5EF4-FFF2-40B4-BE49-F238E27FC236}">
                  <a16:creationId xmlns:a16="http://schemas.microsoft.com/office/drawing/2014/main" id="{61467F13-6066-5EDD-C38D-15FC621AE635}"/>
                </a:ext>
              </a:extLst>
            </p:cNvPr>
            <p:cNvSpPr/>
            <p:nvPr/>
          </p:nvSpPr>
          <p:spPr>
            <a:xfrm>
              <a:off x="2813796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3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4" name="Oval 6">
              <a:extLst>
                <a:ext uri="{FF2B5EF4-FFF2-40B4-BE49-F238E27FC236}">
                  <a16:creationId xmlns:a16="http://schemas.microsoft.com/office/drawing/2014/main" id="{4F23D4A5-A3F9-4BC8-932C-E6750FCC4999}"/>
                </a:ext>
              </a:extLst>
            </p:cNvPr>
            <p:cNvSpPr/>
            <p:nvPr/>
          </p:nvSpPr>
          <p:spPr>
            <a:xfrm>
              <a:off x="3954994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4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5" name="Oval 6">
              <a:extLst>
                <a:ext uri="{FF2B5EF4-FFF2-40B4-BE49-F238E27FC236}">
                  <a16:creationId xmlns:a16="http://schemas.microsoft.com/office/drawing/2014/main" id="{3B8F52BF-B5A7-247C-910B-41AF2855667E}"/>
                </a:ext>
              </a:extLst>
            </p:cNvPr>
            <p:cNvSpPr/>
            <p:nvPr/>
          </p:nvSpPr>
          <p:spPr>
            <a:xfrm>
              <a:off x="5096191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5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26" name="Rektangel 25">
            <a:extLst>
              <a:ext uri="{FF2B5EF4-FFF2-40B4-BE49-F238E27FC236}">
                <a16:creationId xmlns:a16="http://schemas.microsoft.com/office/drawing/2014/main" id="{CC826649-8719-42AB-BFCA-68946A89209B}"/>
              </a:ext>
            </a:extLst>
          </p:cNvPr>
          <p:cNvSpPr/>
          <p:nvPr/>
        </p:nvSpPr>
        <p:spPr>
          <a:xfrm>
            <a:off x="1335434" y="243308"/>
            <a:ext cx="1327912" cy="2546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Behov for kulturarenaer</a:t>
            </a:r>
          </a:p>
        </p:txBody>
      </p:sp>
    </p:spTree>
    <p:extLst>
      <p:ext uri="{BB962C8B-B14F-4D97-AF65-F5344CB8AC3E}">
        <p14:creationId xmlns:p14="http://schemas.microsoft.com/office/powerpoint/2010/main" val="3952034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558ACE-43DA-0FF5-621A-CE9DCDCA4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1800"/>
              <a:t>Desentralisert ordning knytter seg til sentral kulturpolitisk utvikling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873C-2A00-BA41-B62A-37BF3BEF7E57}"/>
              </a:ext>
            </a:extLst>
          </p:cNvPr>
          <p:cNvSpPr/>
          <p:nvPr/>
        </p:nvSpPr>
        <p:spPr>
          <a:xfrm>
            <a:off x="7164288" y="4659982"/>
            <a:ext cx="1872208" cy="32926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</p:txBody>
      </p:sp>
      <p:cxnSp>
        <p:nvCxnSpPr>
          <p:cNvPr id="6" name="Rett linje 5">
            <a:extLst>
              <a:ext uri="{FF2B5EF4-FFF2-40B4-BE49-F238E27FC236}">
                <a16:creationId xmlns:a16="http://schemas.microsoft.com/office/drawing/2014/main" id="{799A84BA-6C2C-520F-3CA8-4F55B6381343}"/>
              </a:ext>
            </a:extLst>
          </p:cNvPr>
          <p:cNvCxnSpPr>
            <a:cxnSpLocks/>
          </p:cNvCxnSpPr>
          <p:nvPr/>
        </p:nvCxnSpPr>
        <p:spPr>
          <a:xfrm>
            <a:off x="-6931" y="2157319"/>
            <a:ext cx="9144000" cy="524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26B73104-2779-9DCA-0E5D-2BE852D93451}"/>
              </a:ext>
            </a:extLst>
          </p:cNvPr>
          <p:cNvGrpSpPr/>
          <p:nvPr/>
        </p:nvGrpSpPr>
        <p:grpSpPr>
          <a:xfrm>
            <a:off x="341203" y="1459902"/>
            <a:ext cx="2416357" cy="2568141"/>
            <a:chOff x="341203" y="1459902"/>
            <a:chExt cx="2416357" cy="2568141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DA27D462-A637-CA2E-E7BE-AECA984A1717}"/>
                </a:ext>
              </a:extLst>
            </p:cNvPr>
            <p:cNvSpPr/>
            <p:nvPr/>
          </p:nvSpPr>
          <p:spPr>
            <a:xfrm>
              <a:off x="829382" y="1459902"/>
              <a:ext cx="1440000" cy="1440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0" name="Group 144">
              <a:extLst>
                <a:ext uri="{FF2B5EF4-FFF2-40B4-BE49-F238E27FC236}">
                  <a16:creationId xmlns:a16="http://schemas.microsoft.com/office/drawing/2014/main" id="{ADAA4D5E-02D9-285F-339C-0531AE24C98F}"/>
                </a:ext>
              </a:extLst>
            </p:cNvPr>
            <p:cNvGrpSpPr/>
            <p:nvPr/>
          </p:nvGrpSpPr>
          <p:grpSpPr>
            <a:xfrm flipV="1">
              <a:off x="1322421" y="2945021"/>
              <a:ext cx="453923" cy="371428"/>
              <a:chOff x="1553007" y="2757488"/>
              <a:chExt cx="453923" cy="339623"/>
            </a:xfrm>
          </p:grpSpPr>
          <p:cxnSp>
            <p:nvCxnSpPr>
              <p:cNvPr id="11" name="Straight Connector 146">
                <a:extLst>
                  <a:ext uri="{FF2B5EF4-FFF2-40B4-BE49-F238E27FC236}">
                    <a16:creationId xmlns:a16="http://schemas.microsoft.com/office/drawing/2014/main" id="{AECD8DC7-1A06-101A-7030-413F7F9624ED}"/>
                  </a:ext>
                </a:extLst>
              </p:cNvPr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2" name="Straight Connector 147">
                <a:extLst>
                  <a:ext uri="{FF2B5EF4-FFF2-40B4-BE49-F238E27FC236}">
                    <a16:creationId xmlns:a16="http://schemas.microsoft.com/office/drawing/2014/main" id="{471D3FE8-616E-FA7D-0B4F-7CD0F891865C}"/>
                  </a:ext>
                </a:extLst>
              </p:cNvPr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13" name="TextBox 145">
              <a:extLst>
                <a:ext uri="{FF2B5EF4-FFF2-40B4-BE49-F238E27FC236}">
                  <a16:creationId xmlns:a16="http://schemas.microsoft.com/office/drawing/2014/main" id="{3EC2A782-D79F-5458-FD81-38CED401F958}"/>
                </a:ext>
              </a:extLst>
            </p:cNvPr>
            <p:cNvSpPr txBox="1"/>
            <p:nvPr/>
          </p:nvSpPr>
          <p:spPr>
            <a:xfrm>
              <a:off x="341203" y="3412490"/>
              <a:ext cx="2416357" cy="61555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nb-NO" sz="800" b="1"/>
                <a:t>Ordningen har eksistert, i ulike varianter, siden 1950</a:t>
              </a:r>
            </a:p>
            <a:p>
              <a:pPr algn="ctr"/>
              <a:endParaRPr lang="nb-NO" sz="800" b="1">
                <a:solidFill>
                  <a:schemeClr val="tx1"/>
                </a:solidFill>
                <a:latin typeface="Montserrat" panose="00000500000000000000" pitchFamily="2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Opprinnelig opprettet for å støtte opp under bygging av samfunnshus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nb-NO" sz="800"/>
            </a:p>
          </p:txBody>
        </p:sp>
        <p:pic>
          <p:nvPicPr>
            <p:cNvPr id="24" name="Grafikk 23" descr="Bla med heldekkende fyll">
              <a:extLst>
                <a:ext uri="{FF2B5EF4-FFF2-40B4-BE49-F238E27FC236}">
                  <a16:creationId xmlns:a16="http://schemas.microsoft.com/office/drawing/2014/main" id="{E83DF756-49C4-B158-248C-00C87322C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092181" y="1722702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44A46B3F-72E9-F62E-7D2C-4B7B89B4BAF1}"/>
              </a:ext>
            </a:extLst>
          </p:cNvPr>
          <p:cNvGrpSpPr/>
          <p:nvPr/>
        </p:nvGrpSpPr>
        <p:grpSpPr>
          <a:xfrm>
            <a:off x="3341529" y="1442565"/>
            <a:ext cx="2415600" cy="2708589"/>
            <a:chOff x="3489473" y="1442565"/>
            <a:chExt cx="2415600" cy="2708589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F6B82DB0-8079-E447-3D27-B00F3B2B17E6}"/>
                </a:ext>
              </a:extLst>
            </p:cNvPr>
            <p:cNvSpPr/>
            <p:nvPr/>
          </p:nvSpPr>
          <p:spPr>
            <a:xfrm>
              <a:off x="3977273" y="1442565"/>
              <a:ext cx="1440000" cy="1440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" name="TextBox 150">
              <a:extLst>
                <a:ext uri="{FF2B5EF4-FFF2-40B4-BE49-F238E27FC236}">
                  <a16:creationId xmlns:a16="http://schemas.microsoft.com/office/drawing/2014/main" id="{DE7A8846-A871-8D61-5937-4D237CD3C0DA}"/>
                </a:ext>
              </a:extLst>
            </p:cNvPr>
            <p:cNvSpPr txBox="1"/>
            <p:nvPr/>
          </p:nvSpPr>
          <p:spPr>
            <a:xfrm>
              <a:off x="3489473" y="3412490"/>
              <a:ext cx="2415600" cy="7386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nb-NO" sz="800" b="1">
                  <a:latin typeface="Montserrat" panose="00000500000000000000" pitchFamily="2" charset="0"/>
                </a:rPr>
                <a:t>Økt fylkeskommunalt ansvar etter årtusenskiftet </a:t>
              </a:r>
              <a:endParaRPr lang="nb-NO" sz="800" b="1">
                <a:solidFill>
                  <a:schemeClr val="tx1"/>
                </a:solidFill>
                <a:latin typeface="Montserrat" panose="00000500000000000000" pitchFamily="2" charset="0"/>
              </a:endParaRPr>
            </a:p>
            <a:p>
              <a:pPr algn="ctr"/>
              <a:endParaRPr lang="nb-NO" sz="800" b="1">
                <a:latin typeface="Montserrat" panose="00000500000000000000" pitchFamily="2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>
                  <a:latin typeface="Montserrat" panose="00000500000000000000" pitchFamily="2" charset="0"/>
                  <a:cs typeface="Times New Roman" panose="02020603050405020304" pitchFamily="18" charset="0"/>
                </a:rPr>
                <a:t>Fylkeskommunene fikk forvaltningsansvar, og utvidet ansvar i 2010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 kern="0">
                  <a:cs typeface="Times New Roman" panose="02020603050405020304" pitchFamily="18" charset="0"/>
                </a:rPr>
                <a:t>Gjeldende nasjonale retningslinjer ble fastsatt av departementet i 2019</a:t>
              </a:r>
              <a:endParaRPr lang="nb-NO" sz="800" b="1">
                <a:solidFill>
                  <a:schemeClr val="tx1"/>
                </a:solidFill>
                <a:latin typeface="Montserrat" panose="00000500000000000000" pitchFamily="2" charset="0"/>
              </a:endParaRPr>
            </a:p>
          </p:txBody>
        </p:sp>
        <p:grpSp>
          <p:nvGrpSpPr>
            <p:cNvPr id="19" name="Group 144">
              <a:extLst>
                <a:ext uri="{FF2B5EF4-FFF2-40B4-BE49-F238E27FC236}">
                  <a16:creationId xmlns:a16="http://schemas.microsoft.com/office/drawing/2014/main" id="{278FAC5B-F5D4-9C59-45E4-2B02B59F6FE2}"/>
                </a:ext>
              </a:extLst>
            </p:cNvPr>
            <p:cNvGrpSpPr/>
            <p:nvPr/>
          </p:nvGrpSpPr>
          <p:grpSpPr>
            <a:xfrm flipV="1">
              <a:off x="4470312" y="2945021"/>
              <a:ext cx="453923" cy="371428"/>
              <a:chOff x="1553007" y="2757488"/>
              <a:chExt cx="453923" cy="339623"/>
            </a:xfrm>
          </p:grpSpPr>
          <p:cxnSp>
            <p:nvCxnSpPr>
              <p:cNvPr id="20" name="Straight Connector 146">
                <a:extLst>
                  <a:ext uri="{FF2B5EF4-FFF2-40B4-BE49-F238E27FC236}">
                    <a16:creationId xmlns:a16="http://schemas.microsoft.com/office/drawing/2014/main" id="{B8AB563E-112A-CE9E-D39B-8109DEDD6C44}"/>
                  </a:ext>
                </a:extLst>
              </p:cNvPr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1" name="Straight Connector 147">
                <a:extLst>
                  <a:ext uri="{FF2B5EF4-FFF2-40B4-BE49-F238E27FC236}">
                    <a16:creationId xmlns:a16="http://schemas.microsoft.com/office/drawing/2014/main" id="{1EF06EA1-CC47-2C39-532F-4C0F831EFC68}"/>
                  </a:ext>
                </a:extLst>
              </p:cNvPr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pic>
          <p:nvPicPr>
            <p:cNvPr id="25" name="Grafikk 24" descr="Sortere med heldekkende fyll">
              <a:extLst>
                <a:ext uri="{FF2B5EF4-FFF2-40B4-BE49-F238E27FC236}">
                  <a16:creationId xmlns:a16="http://schemas.microsoft.com/office/drawing/2014/main" id="{526D4D52-3540-16CB-6A85-1DFD0C30B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240073" y="1700119"/>
              <a:ext cx="914400" cy="914400"/>
            </a:xfrm>
            <a:prstGeom prst="rect">
              <a:avLst/>
            </a:prstGeom>
          </p:spPr>
        </p:pic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51F5AEC2-6450-9A6C-9641-D923C65D6AA6}"/>
              </a:ext>
            </a:extLst>
          </p:cNvPr>
          <p:cNvGrpSpPr/>
          <p:nvPr/>
        </p:nvGrpSpPr>
        <p:grpSpPr>
          <a:xfrm>
            <a:off x="6341097" y="1442565"/>
            <a:ext cx="2461700" cy="2708589"/>
            <a:chOff x="6341097" y="1442565"/>
            <a:chExt cx="2461700" cy="2708589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648DE984-B33E-00D0-AEB2-94566E39C5E9}"/>
                </a:ext>
              </a:extLst>
            </p:cNvPr>
            <p:cNvSpPr/>
            <p:nvPr/>
          </p:nvSpPr>
          <p:spPr>
            <a:xfrm>
              <a:off x="6844264" y="1442565"/>
              <a:ext cx="1440000" cy="1440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5" name="Group 144">
              <a:extLst>
                <a:ext uri="{FF2B5EF4-FFF2-40B4-BE49-F238E27FC236}">
                  <a16:creationId xmlns:a16="http://schemas.microsoft.com/office/drawing/2014/main" id="{9E8F2EA9-7085-5A2F-1856-8F17A7BBEDDF}"/>
                </a:ext>
              </a:extLst>
            </p:cNvPr>
            <p:cNvGrpSpPr/>
            <p:nvPr/>
          </p:nvGrpSpPr>
          <p:grpSpPr>
            <a:xfrm flipV="1">
              <a:off x="7337303" y="2945021"/>
              <a:ext cx="453923" cy="371428"/>
              <a:chOff x="1553007" y="2757488"/>
              <a:chExt cx="453923" cy="339623"/>
            </a:xfrm>
          </p:grpSpPr>
          <p:cxnSp>
            <p:nvCxnSpPr>
              <p:cNvPr id="16" name="Straight Connector 146">
                <a:extLst>
                  <a:ext uri="{FF2B5EF4-FFF2-40B4-BE49-F238E27FC236}">
                    <a16:creationId xmlns:a16="http://schemas.microsoft.com/office/drawing/2014/main" id="{11D0A98C-82CA-C19D-A77C-80B6CBE13BA5}"/>
                  </a:ext>
                </a:extLst>
              </p:cNvPr>
              <p:cNvCxnSpPr/>
              <p:nvPr/>
            </p:nvCxnSpPr>
            <p:spPr>
              <a:xfrm>
                <a:off x="1779969" y="2757488"/>
                <a:ext cx="0" cy="3396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7" name="Straight Connector 147">
                <a:extLst>
                  <a:ext uri="{FF2B5EF4-FFF2-40B4-BE49-F238E27FC236}">
                    <a16:creationId xmlns:a16="http://schemas.microsoft.com/office/drawing/2014/main" id="{FB24F653-8C55-6E10-F297-44D196F7D7B6}"/>
                  </a:ext>
                </a:extLst>
              </p:cNvPr>
              <p:cNvCxnSpPr/>
              <p:nvPr/>
            </p:nvCxnSpPr>
            <p:spPr>
              <a:xfrm rot="16200000">
                <a:off x="1779969" y="2530526"/>
                <a:ext cx="0" cy="453923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18" name="TextBox 145">
              <a:extLst>
                <a:ext uri="{FF2B5EF4-FFF2-40B4-BE49-F238E27FC236}">
                  <a16:creationId xmlns:a16="http://schemas.microsoft.com/office/drawing/2014/main" id="{A16B103E-0EBF-7890-29B9-AD2ED821EC8F}"/>
                </a:ext>
              </a:extLst>
            </p:cNvPr>
            <p:cNvSpPr txBox="1"/>
            <p:nvPr/>
          </p:nvSpPr>
          <p:spPr>
            <a:xfrm>
              <a:off x="6341097" y="3412490"/>
              <a:ext cx="2461700" cy="7386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nb-NO" sz="800" b="1">
                  <a:solidFill>
                    <a:schemeClr val="tx1"/>
                  </a:solidFill>
                  <a:latin typeface="Montserrat" panose="00000500000000000000" pitchFamily="2" charset="0"/>
                </a:rPr>
                <a:t>Ordningen finansieres av spillemidler etter pengespilloven</a:t>
              </a:r>
            </a:p>
            <a:p>
              <a:pPr algn="ctr"/>
              <a:endParaRPr lang="nb-NO" sz="800">
                <a:latin typeface="Montserrat" panose="00000500000000000000" pitchFamily="2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800"/>
                <a:t>Spillemiddelfinansiering medfører et prinsipp om at midlene primært skal være reservert for det sivile samfunn, frivilligheten og andre ikke-kommersielle formål*</a:t>
              </a:r>
            </a:p>
          </p:txBody>
        </p:sp>
        <p:pic>
          <p:nvPicPr>
            <p:cNvPr id="26" name="Grafikk 25" descr="Spar (kort) kontur">
              <a:extLst>
                <a:ext uri="{FF2B5EF4-FFF2-40B4-BE49-F238E27FC236}">
                  <a16:creationId xmlns:a16="http://schemas.microsoft.com/office/drawing/2014/main" id="{F7B59C67-DCA4-5DD9-3A8E-4D4EC08D4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107064" y="1705365"/>
              <a:ext cx="914400" cy="914400"/>
            </a:xfrm>
            <a:prstGeom prst="rect">
              <a:avLst/>
            </a:prstGeom>
          </p:spPr>
        </p:pic>
      </p:grp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87D0EB8-C811-999D-5AF9-AFAE20A95DD5}"/>
              </a:ext>
            </a:extLst>
          </p:cNvPr>
          <p:cNvSpPr txBox="1"/>
          <p:nvPr/>
        </p:nvSpPr>
        <p:spPr>
          <a:xfrm>
            <a:off x="38433" y="4879108"/>
            <a:ext cx="5591900" cy="207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950"/>
              </a:lnSpc>
              <a:spcBef>
                <a:spcPts val="565"/>
              </a:spcBef>
              <a:spcAft>
                <a:spcPts val="850"/>
              </a:spcAft>
            </a:pPr>
            <a:r>
              <a:rPr lang="nb-NO" sz="600" b="1">
                <a:solidFill>
                  <a:srgbClr val="000000"/>
                </a:solidFill>
                <a:effectLst/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*Kultur- og likestillingsdepartementet, 2023 </a:t>
            </a:r>
          </a:p>
        </p:txBody>
      </p: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969F63A7-630D-29DC-5F00-E343C05E85EB}"/>
              </a:ext>
            </a:extLst>
          </p:cNvPr>
          <p:cNvGrpSpPr/>
          <p:nvPr/>
        </p:nvGrpSpPr>
        <p:grpSpPr>
          <a:xfrm>
            <a:off x="719999" y="37467"/>
            <a:ext cx="5522431" cy="216000"/>
            <a:chOff x="531400" y="42545"/>
            <a:chExt cx="5522431" cy="216000"/>
          </a:xfrm>
        </p:grpSpPr>
        <p:cxnSp>
          <p:nvCxnSpPr>
            <p:cNvPr id="41" name="Straight Arrow Connector 4">
              <a:extLst>
                <a:ext uri="{FF2B5EF4-FFF2-40B4-BE49-F238E27FC236}">
                  <a16:creationId xmlns:a16="http://schemas.microsoft.com/office/drawing/2014/main" id="{49583C16-3C4F-CAB1-A5D7-2273F9FD6C43}"/>
                </a:ext>
              </a:extLst>
            </p:cNvPr>
            <p:cNvCxnSpPr>
              <a:cxnSpLocks/>
            </p:cNvCxnSpPr>
            <p:nvPr/>
          </p:nvCxnSpPr>
          <p:spPr>
            <a:xfrm>
              <a:off x="545831" y="145465"/>
              <a:ext cx="5508000" cy="0"/>
            </a:xfrm>
            <a:prstGeom prst="straightConnector1">
              <a:avLst/>
            </a:prstGeom>
            <a:ln w="9525">
              <a:solidFill>
                <a:schemeClr val="accent1"/>
              </a:solidFill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42" name="Oval 6">
              <a:extLst>
                <a:ext uri="{FF2B5EF4-FFF2-40B4-BE49-F238E27FC236}">
                  <a16:creationId xmlns:a16="http://schemas.microsoft.com/office/drawing/2014/main" id="{09A59367-44DA-A8C9-09D2-B247D762D09E}"/>
                </a:ext>
              </a:extLst>
            </p:cNvPr>
            <p:cNvSpPr/>
            <p:nvPr/>
          </p:nvSpPr>
          <p:spPr>
            <a:xfrm>
              <a:off x="531400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1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3" name="Oval 6">
              <a:extLst>
                <a:ext uri="{FF2B5EF4-FFF2-40B4-BE49-F238E27FC236}">
                  <a16:creationId xmlns:a16="http://schemas.microsoft.com/office/drawing/2014/main" id="{908F8ED5-D277-C95F-BEEC-71C6612920D9}"/>
                </a:ext>
              </a:extLst>
            </p:cNvPr>
            <p:cNvSpPr/>
            <p:nvPr/>
          </p:nvSpPr>
          <p:spPr>
            <a:xfrm>
              <a:off x="1672598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2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4" name="Oval 6">
              <a:extLst>
                <a:ext uri="{FF2B5EF4-FFF2-40B4-BE49-F238E27FC236}">
                  <a16:creationId xmlns:a16="http://schemas.microsoft.com/office/drawing/2014/main" id="{BE500F6B-572F-E270-1AE2-A4D4C261F605}"/>
                </a:ext>
              </a:extLst>
            </p:cNvPr>
            <p:cNvSpPr/>
            <p:nvPr/>
          </p:nvSpPr>
          <p:spPr>
            <a:xfrm>
              <a:off x="2813796" y="42545"/>
              <a:ext cx="216000" cy="216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3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5" name="Oval 6">
              <a:extLst>
                <a:ext uri="{FF2B5EF4-FFF2-40B4-BE49-F238E27FC236}">
                  <a16:creationId xmlns:a16="http://schemas.microsoft.com/office/drawing/2014/main" id="{CCAE71D3-4B2B-92C1-4348-95F4A637A4CE}"/>
                </a:ext>
              </a:extLst>
            </p:cNvPr>
            <p:cNvSpPr/>
            <p:nvPr/>
          </p:nvSpPr>
          <p:spPr>
            <a:xfrm>
              <a:off x="3954994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4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6" name="Oval 6">
              <a:extLst>
                <a:ext uri="{FF2B5EF4-FFF2-40B4-BE49-F238E27FC236}">
                  <a16:creationId xmlns:a16="http://schemas.microsoft.com/office/drawing/2014/main" id="{60C4DA75-2370-5C4C-A8B2-80265230E9FE}"/>
                </a:ext>
              </a:extLst>
            </p:cNvPr>
            <p:cNvSpPr/>
            <p:nvPr/>
          </p:nvSpPr>
          <p:spPr>
            <a:xfrm>
              <a:off x="5096191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5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47" name="Rektangel 46">
            <a:extLst>
              <a:ext uri="{FF2B5EF4-FFF2-40B4-BE49-F238E27FC236}">
                <a16:creationId xmlns:a16="http://schemas.microsoft.com/office/drawing/2014/main" id="{D03C44FA-EEE9-9EFD-E437-373F8D0C73D8}"/>
              </a:ext>
            </a:extLst>
          </p:cNvPr>
          <p:cNvSpPr/>
          <p:nvPr/>
        </p:nvSpPr>
        <p:spPr>
          <a:xfrm>
            <a:off x="2501400" y="229069"/>
            <a:ext cx="1327912" cy="2546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Desentralisert ordning</a:t>
            </a:r>
          </a:p>
        </p:txBody>
      </p:sp>
    </p:spTree>
    <p:extLst>
      <p:ext uri="{BB962C8B-B14F-4D97-AF65-F5344CB8AC3E}">
        <p14:creationId xmlns:p14="http://schemas.microsoft.com/office/powerpoint/2010/main" val="2267487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99F9925-FDF5-7029-45E2-70830F37E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62989"/>
            <a:ext cx="4620927" cy="396593"/>
          </a:xfrm>
        </p:spPr>
        <p:txBody>
          <a:bodyPr/>
          <a:lstStyle/>
          <a:p>
            <a:r>
              <a:rPr lang="nb-NO" sz="1800"/>
              <a:t>Samlet søknadsbeløp er langt høyere enn samlet tildelingsbeløp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842E66C-22F9-8C1F-76F6-AF02E629FFF6}"/>
              </a:ext>
            </a:extLst>
          </p:cNvPr>
          <p:cNvSpPr txBox="1"/>
          <p:nvPr/>
        </p:nvSpPr>
        <p:spPr>
          <a:xfrm>
            <a:off x="116863" y="4721238"/>
            <a:ext cx="5956239" cy="337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950"/>
              </a:lnSpc>
              <a:spcBef>
                <a:spcPts val="565"/>
              </a:spcBef>
              <a:spcAft>
                <a:spcPts val="850"/>
              </a:spcAft>
            </a:pPr>
            <a:r>
              <a:rPr lang="nb-NO" sz="600" b="1">
                <a:solidFill>
                  <a:srgbClr val="000000"/>
                </a:solidFill>
                <a:effectLst/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Kilde: Figurer utarbeidet av Oslo Economics basert på uttrekk fra Anleggsregisteret hos Kultur- og likestillingsdepartementet. Merk! </a:t>
            </a:r>
            <a:r>
              <a:rPr lang="nb-NO" sz="600" b="1">
                <a:solidFill>
                  <a:srgbClr val="000000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Omlegging av ordningen i 2010 gjør det mindre relevant å se på utvikling før dette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C454796-5897-4124-0A5F-3534B31504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1120358"/>
              </p:ext>
            </p:extLst>
          </p:nvPr>
        </p:nvGraphicFramePr>
        <p:xfrm>
          <a:off x="656757" y="1738423"/>
          <a:ext cx="4684170" cy="279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Rectangle 15">
            <a:extLst>
              <a:ext uri="{FF2B5EF4-FFF2-40B4-BE49-F238E27FC236}">
                <a16:creationId xmlns:a16="http://schemas.microsoft.com/office/drawing/2014/main" id="{94606310-948C-5898-B09D-E86FE2AD8638}"/>
              </a:ext>
            </a:extLst>
          </p:cNvPr>
          <p:cNvSpPr/>
          <p:nvPr/>
        </p:nvSpPr>
        <p:spPr>
          <a:xfrm>
            <a:off x="6389132" y="1186426"/>
            <a:ext cx="2440957" cy="6088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8588" lvl="1">
              <a:lnSpc>
                <a:spcPct val="107000"/>
              </a:lnSpc>
              <a:spcAft>
                <a:spcPts val="600"/>
              </a:spcAft>
              <a:defRPr/>
            </a:pPr>
            <a:endParaRPr lang="nb-NO" sz="700">
              <a:latin typeface="Montserrat" panose="00000500000000000000" pitchFamily="2" charset="0"/>
            </a:endParaRPr>
          </a:p>
          <a:p>
            <a:pPr marL="128588" lvl="1">
              <a:lnSpc>
                <a:spcPct val="107000"/>
              </a:lnSpc>
              <a:spcAft>
                <a:spcPts val="600"/>
              </a:spcAft>
              <a:defRPr/>
            </a:pPr>
            <a:endParaRPr lang="nb-NO" sz="700">
              <a:latin typeface="Montserrat" panose="00000500000000000000" pitchFamily="2" charset="0"/>
            </a:endParaRPr>
          </a:p>
        </p:txBody>
      </p:sp>
      <p:cxnSp>
        <p:nvCxnSpPr>
          <p:cNvPr id="18" name="Straight Connector 13">
            <a:extLst>
              <a:ext uri="{FF2B5EF4-FFF2-40B4-BE49-F238E27FC236}">
                <a16:creationId xmlns:a16="http://schemas.microsoft.com/office/drawing/2014/main" id="{A9D1C748-9647-461A-C1EF-899B2E1A92C8}"/>
              </a:ext>
            </a:extLst>
          </p:cNvPr>
          <p:cNvCxnSpPr>
            <a:cxnSpLocks/>
          </p:cNvCxnSpPr>
          <p:nvPr/>
        </p:nvCxnSpPr>
        <p:spPr>
          <a:xfrm flipH="1">
            <a:off x="6451512" y="1580701"/>
            <a:ext cx="244096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Single Corner Rounded 14">
            <a:extLst>
              <a:ext uri="{FF2B5EF4-FFF2-40B4-BE49-F238E27FC236}">
                <a16:creationId xmlns:a16="http://schemas.microsoft.com/office/drawing/2014/main" id="{8C33F0B8-0EA7-C4D5-2A2E-273022CECB6B}"/>
              </a:ext>
            </a:extLst>
          </p:cNvPr>
          <p:cNvSpPr/>
          <p:nvPr/>
        </p:nvSpPr>
        <p:spPr>
          <a:xfrm flipH="1">
            <a:off x="6256857" y="0"/>
            <a:ext cx="2889261" cy="5143500"/>
          </a:xfrm>
          <a:prstGeom prst="round1Rect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00038" lvl="1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300038" lvl="1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300038" lvl="1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300038" lvl="1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300038" lvl="1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300038" lvl="1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nb-NO" sz="800">
              <a:solidFill>
                <a:schemeClr val="tx1"/>
              </a:solidFill>
              <a:effectLst/>
              <a:latin typeface="Montserrat" panose="00000500000000000000" pitchFamily="2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00038" lvl="1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00038" lvl="1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nb-NO" sz="800" ker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300038" lvl="1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nb-NO" sz="800" b="1" kern="0">
                <a:solidFill>
                  <a:schemeClr val="tx1"/>
                </a:solidFill>
                <a:cs typeface="Times New Roman" panose="02020603050405020304" pitchFamily="18" charset="0"/>
              </a:rPr>
              <a:t>Økt søknadsmengde</a:t>
            </a:r>
            <a:r>
              <a:rPr lang="nb-NO" sz="800" kern="0">
                <a:solidFill>
                  <a:schemeClr val="tx1"/>
                </a:solidFill>
                <a:cs typeface="Times New Roman" panose="02020603050405020304" pitchFamily="18" charset="0"/>
              </a:rPr>
              <a:t>, og </a:t>
            </a:r>
            <a:r>
              <a:rPr lang="nb-NO" sz="800" b="1" kern="0">
                <a:solidFill>
                  <a:schemeClr val="tx1"/>
                </a:solidFill>
                <a:cs typeface="Times New Roman" panose="02020603050405020304" pitchFamily="18" charset="0"/>
              </a:rPr>
              <a:t>redusert tilskuddsramme </a:t>
            </a:r>
            <a:r>
              <a:rPr lang="nb-NO" sz="800" kern="0">
                <a:solidFill>
                  <a:schemeClr val="tx1"/>
                </a:solidFill>
                <a:cs typeface="Times New Roman" panose="02020603050405020304" pitchFamily="18" charset="0"/>
              </a:rPr>
              <a:t>over tid</a:t>
            </a:r>
          </a:p>
          <a:p>
            <a:pPr marL="300038" lvl="1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nb-NO" sz="800">
                <a:solidFill>
                  <a:schemeClr val="tx1"/>
                </a:solidFill>
                <a:latin typeface="Montserrat" panose="00000500000000000000" pitchFamily="2" charset="0"/>
              </a:rPr>
              <a:t>I 2014-2023 utgjør tildelt tilskudd i gjennomsnitt </a:t>
            </a:r>
            <a:r>
              <a:rPr lang="nb-NO" sz="800" b="1">
                <a:solidFill>
                  <a:schemeClr val="tx1"/>
                </a:solidFill>
                <a:latin typeface="Montserrat" panose="00000500000000000000" pitchFamily="2" charset="0"/>
              </a:rPr>
              <a:t>24 %</a:t>
            </a:r>
            <a:r>
              <a:rPr lang="nb-NO" sz="800">
                <a:solidFill>
                  <a:schemeClr val="tx1"/>
                </a:solidFill>
                <a:latin typeface="Montserrat" panose="00000500000000000000" pitchFamily="2" charset="0"/>
              </a:rPr>
              <a:t> av samlet søknadsbeløp</a:t>
            </a:r>
          </a:p>
          <a:p>
            <a:pPr marL="300038" lvl="1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nb-NO" sz="800" b="1" kern="0">
                <a:solidFill>
                  <a:schemeClr val="tx1"/>
                </a:solidFill>
                <a:cs typeface="Times New Roman" panose="02020603050405020304" pitchFamily="18" charset="0"/>
              </a:rPr>
              <a:t>Betydelig variasjon </a:t>
            </a:r>
            <a:r>
              <a:rPr lang="nb-NO" sz="800" kern="0">
                <a:solidFill>
                  <a:schemeClr val="tx1"/>
                </a:solidFill>
                <a:cs typeface="Times New Roman" panose="02020603050405020304" pitchFamily="18" charset="0"/>
              </a:rPr>
              <a:t>i søknads- og tildelingsbeløp mellom fylkeskommuner</a:t>
            </a:r>
          </a:p>
          <a:p>
            <a:pPr marL="757238" lvl="2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nb-NO" sz="800" kern="0">
                <a:solidFill>
                  <a:schemeClr val="tx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Alle har søknadsbeløp som er betydelig høyere enn tildelingsbeløp</a:t>
            </a:r>
          </a:p>
          <a:p>
            <a:pPr marL="757238" lvl="2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nb-NO" sz="800" kern="0">
                <a:solidFill>
                  <a:schemeClr val="tx1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I 2021-2023 utgjorde samlet tildelingsbeløp mellom 9 prosent (Vestland) og 57 prosent (Østfold) av samlet søknadsbeløp</a:t>
            </a:r>
            <a:endParaRPr lang="nb-NO" sz="80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128588" lvl="1">
              <a:lnSpc>
                <a:spcPct val="107000"/>
              </a:lnSpc>
              <a:spcAft>
                <a:spcPts val="600"/>
              </a:spcAft>
              <a:defRPr/>
            </a:pPr>
            <a:endParaRPr lang="nb-NO" sz="80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D5D87E01-1FF8-10D6-5FC9-49537CCB7CA4}"/>
              </a:ext>
            </a:extLst>
          </p:cNvPr>
          <p:cNvSpPr/>
          <p:nvPr/>
        </p:nvSpPr>
        <p:spPr>
          <a:xfrm>
            <a:off x="2758887" y="1162546"/>
            <a:ext cx="2440957" cy="6088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8588" lvl="1">
              <a:lnSpc>
                <a:spcPct val="107000"/>
              </a:lnSpc>
              <a:spcAft>
                <a:spcPts val="600"/>
              </a:spcAft>
              <a:defRPr/>
            </a:pPr>
            <a:endParaRPr lang="nb-NO" sz="700">
              <a:latin typeface="Montserrat" panose="00000500000000000000" pitchFamily="2" charset="0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CA031311-0F81-6EA3-0AED-E09EB4557888}"/>
              </a:ext>
            </a:extLst>
          </p:cNvPr>
          <p:cNvSpPr txBox="1"/>
          <p:nvPr/>
        </p:nvSpPr>
        <p:spPr>
          <a:xfrm>
            <a:off x="820620" y="1467581"/>
            <a:ext cx="466695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 b="1">
                <a:solidFill>
                  <a:srgbClr val="C15237"/>
                </a:solidFill>
                <a:latin typeface="Montserrat" panose="00000500000000000000" pitchFamily="2" charset="0"/>
                <a:ea typeface="MS Gothic" panose="020B0609070205080204" pitchFamily="49" charset="-128"/>
                <a:cs typeface="Times New Roman" panose="02020603050405020304" pitchFamily="18" charset="0"/>
              </a:rPr>
              <a:t>Søknads- og tildelingsbeløp, millioner 2024-kroner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F2D570-68A1-AA05-DF09-B96C74C5666B}"/>
              </a:ext>
            </a:extLst>
          </p:cNvPr>
          <p:cNvGrpSpPr/>
          <p:nvPr/>
        </p:nvGrpSpPr>
        <p:grpSpPr>
          <a:xfrm>
            <a:off x="719999" y="37467"/>
            <a:ext cx="5522431" cy="216000"/>
            <a:chOff x="531400" y="42545"/>
            <a:chExt cx="5522431" cy="216000"/>
          </a:xfrm>
        </p:grpSpPr>
        <p:cxnSp>
          <p:nvCxnSpPr>
            <p:cNvPr id="7" name="Straight Arrow Connector 4">
              <a:extLst>
                <a:ext uri="{FF2B5EF4-FFF2-40B4-BE49-F238E27FC236}">
                  <a16:creationId xmlns:a16="http://schemas.microsoft.com/office/drawing/2014/main" id="{5BA3099E-08D7-3446-D561-ABCE0DE76367}"/>
                </a:ext>
              </a:extLst>
            </p:cNvPr>
            <p:cNvCxnSpPr>
              <a:cxnSpLocks/>
            </p:cNvCxnSpPr>
            <p:nvPr/>
          </p:nvCxnSpPr>
          <p:spPr>
            <a:xfrm>
              <a:off x="545831" y="145465"/>
              <a:ext cx="5508000" cy="0"/>
            </a:xfrm>
            <a:prstGeom prst="straightConnector1">
              <a:avLst/>
            </a:prstGeom>
            <a:ln w="9525">
              <a:solidFill>
                <a:schemeClr val="accent1"/>
              </a:solidFill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0" name="Oval 6">
              <a:extLst>
                <a:ext uri="{FF2B5EF4-FFF2-40B4-BE49-F238E27FC236}">
                  <a16:creationId xmlns:a16="http://schemas.microsoft.com/office/drawing/2014/main" id="{E1C38FD5-87D6-D076-1062-274A9023169E}"/>
                </a:ext>
              </a:extLst>
            </p:cNvPr>
            <p:cNvSpPr/>
            <p:nvPr/>
          </p:nvSpPr>
          <p:spPr>
            <a:xfrm>
              <a:off x="531400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1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2" name="Oval 6">
              <a:extLst>
                <a:ext uri="{FF2B5EF4-FFF2-40B4-BE49-F238E27FC236}">
                  <a16:creationId xmlns:a16="http://schemas.microsoft.com/office/drawing/2014/main" id="{9838244D-355C-D329-EC18-0187FA796281}"/>
                </a:ext>
              </a:extLst>
            </p:cNvPr>
            <p:cNvSpPr/>
            <p:nvPr/>
          </p:nvSpPr>
          <p:spPr>
            <a:xfrm>
              <a:off x="1672598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2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3" name="Oval 6">
              <a:extLst>
                <a:ext uri="{FF2B5EF4-FFF2-40B4-BE49-F238E27FC236}">
                  <a16:creationId xmlns:a16="http://schemas.microsoft.com/office/drawing/2014/main" id="{DF768C7F-74D7-927E-7F26-7E4C2A49BD5C}"/>
                </a:ext>
              </a:extLst>
            </p:cNvPr>
            <p:cNvSpPr/>
            <p:nvPr/>
          </p:nvSpPr>
          <p:spPr>
            <a:xfrm>
              <a:off x="2813796" y="42545"/>
              <a:ext cx="216000" cy="216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3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06E9654E-139D-5930-9B43-00862F2BDC2A}"/>
                </a:ext>
              </a:extLst>
            </p:cNvPr>
            <p:cNvSpPr/>
            <p:nvPr/>
          </p:nvSpPr>
          <p:spPr>
            <a:xfrm>
              <a:off x="3954994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4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5" name="Oval 6">
              <a:extLst>
                <a:ext uri="{FF2B5EF4-FFF2-40B4-BE49-F238E27FC236}">
                  <a16:creationId xmlns:a16="http://schemas.microsoft.com/office/drawing/2014/main" id="{8D117565-0AB5-7539-0B8B-F30D6D4675DC}"/>
                </a:ext>
              </a:extLst>
            </p:cNvPr>
            <p:cNvSpPr/>
            <p:nvPr/>
          </p:nvSpPr>
          <p:spPr>
            <a:xfrm>
              <a:off x="5096191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5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16" name="Rektangel 15">
            <a:extLst>
              <a:ext uri="{FF2B5EF4-FFF2-40B4-BE49-F238E27FC236}">
                <a16:creationId xmlns:a16="http://schemas.microsoft.com/office/drawing/2014/main" id="{A76D5261-C687-305A-9F5C-630C32CA0A25}"/>
              </a:ext>
            </a:extLst>
          </p:cNvPr>
          <p:cNvSpPr/>
          <p:nvPr/>
        </p:nvSpPr>
        <p:spPr>
          <a:xfrm>
            <a:off x="2501400" y="229069"/>
            <a:ext cx="1327912" cy="2546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Desentralisert ordning</a:t>
            </a:r>
          </a:p>
        </p:txBody>
      </p:sp>
      <p:cxnSp>
        <p:nvCxnSpPr>
          <p:cNvPr id="25" name="Rett linje 24">
            <a:extLst>
              <a:ext uri="{FF2B5EF4-FFF2-40B4-BE49-F238E27FC236}">
                <a16:creationId xmlns:a16="http://schemas.microsoft.com/office/drawing/2014/main" id="{E8BC7C20-9C5F-1E8F-E325-1010CC8A8023}"/>
              </a:ext>
            </a:extLst>
          </p:cNvPr>
          <p:cNvCxnSpPr>
            <a:cxnSpLocks/>
          </p:cNvCxnSpPr>
          <p:nvPr/>
        </p:nvCxnSpPr>
        <p:spPr>
          <a:xfrm>
            <a:off x="2295428" y="1847398"/>
            <a:ext cx="0" cy="21910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276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AA09CF-7AE5-97AC-240E-9A7DEDE3E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1800"/>
              <a:t>Mer tilskudd til skoler, og mindre til samfunnshus og kulturhus siden årtusenskiftet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265EB43-FC66-65F9-5AF5-7842845D85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83504"/>
              </p:ext>
            </p:extLst>
          </p:nvPr>
        </p:nvGraphicFramePr>
        <p:xfrm>
          <a:off x="720001" y="1870475"/>
          <a:ext cx="2747685" cy="2733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4C8266C-ED48-8EE5-7103-3B26FF17A8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933874"/>
              </p:ext>
            </p:extLst>
          </p:nvPr>
        </p:nvGraphicFramePr>
        <p:xfrm>
          <a:off x="3467686" y="1870475"/>
          <a:ext cx="2747685" cy="2733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B999205-201A-0852-2ED0-00731DA48C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0195365"/>
              </p:ext>
            </p:extLst>
          </p:nvPr>
        </p:nvGraphicFramePr>
        <p:xfrm>
          <a:off x="6165699" y="1870475"/>
          <a:ext cx="2747686" cy="2731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kstSylinder 7">
            <a:extLst>
              <a:ext uri="{FF2B5EF4-FFF2-40B4-BE49-F238E27FC236}">
                <a16:creationId xmlns:a16="http://schemas.microsoft.com/office/drawing/2014/main" id="{699A2AE4-0708-3D2B-1E75-6E791133A430}"/>
              </a:ext>
            </a:extLst>
          </p:cNvPr>
          <p:cNvSpPr txBox="1"/>
          <p:nvPr/>
        </p:nvSpPr>
        <p:spPr>
          <a:xfrm>
            <a:off x="692302" y="1655031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 b="1" kern="0">
                <a:solidFill>
                  <a:schemeClr val="accent1"/>
                </a:solidFill>
                <a:effectLst/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Andel av samlet tilskudd som har blitt tildelt utvalgte typer kulturbygg, 2000-2023</a:t>
            </a:r>
            <a:endParaRPr lang="nb-NO" b="1">
              <a:solidFill>
                <a:schemeClr val="accent1"/>
              </a:solidFill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EADBBAD8-CD71-A137-FD1D-B2AC133F94F7}"/>
              </a:ext>
            </a:extLst>
          </p:cNvPr>
          <p:cNvSpPr txBox="1"/>
          <p:nvPr/>
        </p:nvSpPr>
        <p:spPr>
          <a:xfrm>
            <a:off x="38433" y="4879108"/>
            <a:ext cx="5591900" cy="207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950"/>
              </a:lnSpc>
              <a:spcBef>
                <a:spcPts val="565"/>
              </a:spcBef>
              <a:spcAft>
                <a:spcPts val="850"/>
              </a:spcAft>
            </a:pPr>
            <a:r>
              <a:rPr lang="nb-NO" sz="600" b="1">
                <a:solidFill>
                  <a:srgbClr val="000000"/>
                </a:solidFill>
                <a:effectLst/>
                <a:latin typeface="Montserrat" panose="00000500000000000000" pitchFamily="2" charset="0"/>
                <a:ea typeface="Tw Cen MT" panose="020B0602020104020603" pitchFamily="34" charset="0"/>
                <a:cs typeface="Times New Roman" panose="02020603050405020304" pitchFamily="18" charset="0"/>
              </a:rPr>
              <a:t>Kilde: Figurer utarbeidet av Oslo Economics basert på uttrekk fra Anleggsregisteret hos Kultur- og likestillingsdepartementet</a:t>
            </a:r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A6219C4D-50E1-EB6F-0D7A-D554CA6DF7DB}"/>
              </a:ext>
            </a:extLst>
          </p:cNvPr>
          <p:cNvCxnSpPr/>
          <p:nvPr/>
        </p:nvCxnSpPr>
        <p:spPr>
          <a:xfrm>
            <a:off x="2084438" y="2431844"/>
            <a:ext cx="0" cy="183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969D4EEE-518B-366D-BA4C-10FC454EC487}"/>
              </a:ext>
            </a:extLst>
          </p:cNvPr>
          <p:cNvCxnSpPr/>
          <p:nvPr/>
        </p:nvCxnSpPr>
        <p:spPr>
          <a:xfrm>
            <a:off x="4809612" y="2431844"/>
            <a:ext cx="0" cy="183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6C91E17C-66D3-A486-ACCF-ED74FDD9B3CC}"/>
              </a:ext>
            </a:extLst>
          </p:cNvPr>
          <p:cNvCxnSpPr/>
          <p:nvPr/>
        </p:nvCxnSpPr>
        <p:spPr>
          <a:xfrm>
            <a:off x="7593779" y="2431844"/>
            <a:ext cx="0" cy="183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DFB0ED68-F0BB-DA2F-BC8B-8FE167F1A400}"/>
              </a:ext>
            </a:extLst>
          </p:cNvPr>
          <p:cNvSpPr/>
          <p:nvPr/>
        </p:nvSpPr>
        <p:spPr>
          <a:xfrm>
            <a:off x="6121599" y="992472"/>
            <a:ext cx="1314869" cy="120609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900"/>
              </a:lnSpc>
              <a:spcAft>
                <a:spcPts val="638"/>
              </a:spcAft>
            </a:pPr>
            <a:r>
              <a:rPr lang="nb-NO" sz="800">
                <a:solidFill>
                  <a:schemeClr val="tx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Omlegging i 2010 gjør at tildelings-praksis før og etter dette ikke er direkte sammenlignbar</a:t>
            </a: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1EDE358D-6BCA-A016-68DF-D14950767106}"/>
              </a:ext>
            </a:extLst>
          </p:cNvPr>
          <p:cNvSpPr/>
          <p:nvPr/>
        </p:nvSpPr>
        <p:spPr>
          <a:xfrm>
            <a:off x="6389132" y="821516"/>
            <a:ext cx="2440957" cy="911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8588" lvl="1">
              <a:lnSpc>
                <a:spcPct val="107000"/>
              </a:lnSpc>
              <a:spcAft>
                <a:spcPts val="600"/>
              </a:spcAft>
              <a:defRPr/>
            </a:pPr>
            <a:endParaRPr lang="nb-NO" sz="600">
              <a:latin typeface="Montserrat" panose="00000500000000000000" pitchFamily="2" charset="0"/>
            </a:endParaRPr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4600550F-2EEE-7709-D45F-88C6746989BB}"/>
              </a:ext>
            </a:extLst>
          </p:cNvPr>
          <p:cNvGrpSpPr/>
          <p:nvPr/>
        </p:nvGrpSpPr>
        <p:grpSpPr>
          <a:xfrm>
            <a:off x="719999" y="37467"/>
            <a:ext cx="5522431" cy="216000"/>
            <a:chOff x="531400" y="42545"/>
            <a:chExt cx="5522431" cy="216000"/>
          </a:xfrm>
        </p:grpSpPr>
        <p:cxnSp>
          <p:nvCxnSpPr>
            <p:cNvPr id="25" name="Straight Arrow Connector 4">
              <a:extLst>
                <a:ext uri="{FF2B5EF4-FFF2-40B4-BE49-F238E27FC236}">
                  <a16:creationId xmlns:a16="http://schemas.microsoft.com/office/drawing/2014/main" id="{B93F65B3-7B21-69DC-837E-2F23B49F1A34}"/>
                </a:ext>
              </a:extLst>
            </p:cNvPr>
            <p:cNvCxnSpPr>
              <a:cxnSpLocks/>
            </p:cNvCxnSpPr>
            <p:nvPr/>
          </p:nvCxnSpPr>
          <p:spPr>
            <a:xfrm>
              <a:off x="545831" y="145465"/>
              <a:ext cx="5508000" cy="0"/>
            </a:xfrm>
            <a:prstGeom prst="straightConnector1">
              <a:avLst/>
            </a:prstGeom>
            <a:ln w="9525">
              <a:solidFill>
                <a:schemeClr val="accent1"/>
              </a:solidFill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6" name="Oval 6">
              <a:extLst>
                <a:ext uri="{FF2B5EF4-FFF2-40B4-BE49-F238E27FC236}">
                  <a16:creationId xmlns:a16="http://schemas.microsoft.com/office/drawing/2014/main" id="{DD3BCC10-BFA1-8A1D-C774-5469E22D925A}"/>
                </a:ext>
              </a:extLst>
            </p:cNvPr>
            <p:cNvSpPr/>
            <p:nvPr/>
          </p:nvSpPr>
          <p:spPr>
            <a:xfrm>
              <a:off x="531400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1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7" name="Oval 6">
              <a:extLst>
                <a:ext uri="{FF2B5EF4-FFF2-40B4-BE49-F238E27FC236}">
                  <a16:creationId xmlns:a16="http://schemas.microsoft.com/office/drawing/2014/main" id="{95F3B069-96DA-426E-B7A6-D9647DD2BBC0}"/>
                </a:ext>
              </a:extLst>
            </p:cNvPr>
            <p:cNvSpPr/>
            <p:nvPr/>
          </p:nvSpPr>
          <p:spPr>
            <a:xfrm>
              <a:off x="1672598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2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8" name="Oval 6">
              <a:extLst>
                <a:ext uri="{FF2B5EF4-FFF2-40B4-BE49-F238E27FC236}">
                  <a16:creationId xmlns:a16="http://schemas.microsoft.com/office/drawing/2014/main" id="{DF92E9E8-0A97-DAC9-F23A-C07D4823A7F1}"/>
                </a:ext>
              </a:extLst>
            </p:cNvPr>
            <p:cNvSpPr/>
            <p:nvPr/>
          </p:nvSpPr>
          <p:spPr>
            <a:xfrm>
              <a:off x="2813796" y="42545"/>
              <a:ext cx="216000" cy="216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3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9" name="Oval 6">
              <a:extLst>
                <a:ext uri="{FF2B5EF4-FFF2-40B4-BE49-F238E27FC236}">
                  <a16:creationId xmlns:a16="http://schemas.microsoft.com/office/drawing/2014/main" id="{00B554E8-DA50-D439-5017-8FB70A088C4C}"/>
                </a:ext>
              </a:extLst>
            </p:cNvPr>
            <p:cNvSpPr/>
            <p:nvPr/>
          </p:nvSpPr>
          <p:spPr>
            <a:xfrm>
              <a:off x="3954994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4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0" name="Oval 6">
              <a:extLst>
                <a:ext uri="{FF2B5EF4-FFF2-40B4-BE49-F238E27FC236}">
                  <a16:creationId xmlns:a16="http://schemas.microsoft.com/office/drawing/2014/main" id="{774B17D6-0657-4025-F318-3220728D390E}"/>
                </a:ext>
              </a:extLst>
            </p:cNvPr>
            <p:cNvSpPr/>
            <p:nvPr/>
          </p:nvSpPr>
          <p:spPr>
            <a:xfrm>
              <a:off x="5096191" y="42545"/>
              <a:ext cx="216000" cy="216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r>
                <a:rPr lang="en-US" sz="800">
                  <a:solidFill>
                    <a:schemeClr val="accent1"/>
                  </a:solidFill>
                  <a:latin typeface="Montserrat" panose="00000500000000000000" pitchFamily="2" charset="0"/>
                </a:rPr>
                <a:t>5</a:t>
              </a:r>
              <a:endParaRPr lang="nb-NO" sz="800">
                <a:solidFill>
                  <a:schemeClr val="accent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31" name="Rektangel 30">
            <a:extLst>
              <a:ext uri="{FF2B5EF4-FFF2-40B4-BE49-F238E27FC236}">
                <a16:creationId xmlns:a16="http://schemas.microsoft.com/office/drawing/2014/main" id="{F114921F-7230-BD50-0613-F2BEC550FDA3}"/>
              </a:ext>
            </a:extLst>
          </p:cNvPr>
          <p:cNvSpPr/>
          <p:nvPr/>
        </p:nvSpPr>
        <p:spPr>
          <a:xfrm>
            <a:off x="2501400" y="229069"/>
            <a:ext cx="1327912" cy="2546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Desentralisert ordning</a:t>
            </a:r>
          </a:p>
        </p:txBody>
      </p:sp>
    </p:spTree>
    <p:extLst>
      <p:ext uri="{BB962C8B-B14F-4D97-AF65-F5344CB8AC3E}">
        <p14:creationId xmlns:p14="http://schemas.microsoft.com/office/powerpoint/2010/main" val="2801833636"/>
      </p:ext>
    </p:extLst>
  </p:cSld>
  <p:clrMapOvr>
    <a:masterClrMapping/>
  </p:clrMapOvr>
</p:sld>
</file>

<file path=ppt/theme/theme1.xml><?xml version="1.0" encoding="utf-8"?>
<a:theme xmlns:a="http://schemas.openxmlformats.org/drawingml/2006/main" name="Oslo Economics med samarbeidspartnere">
  <a:themeElements>
    <a:clrScheme name="OE-farger Rød">
      <a:dk1>
        <a:srgbClr val="000000"/>
      </a:dk1>
      <a:lt1>
        <a:srgbClr val="FFFFFF"/>
      </a:lt1>
      <a:dk2>
        <a:srgbClr val="939598"/>
      </a:dk2>
      <a:lt2>
        <a:srgbClr val="0076BE"/>
      </a:lt2>
      <a:accent1>
        <a:srgbClr val="C15237"/>
      </a:accent1>
      <a:accent2>
        <a:srgbClr val="0F5F91"/>
      </a:accent2>
      <a:accent3>
        <a:srgbClr val="47926E"/>
      </a:accent3>
      <a:accent4>
        <a:srgbClr val="634C85"/>
      </a:accent4>
      <a:accent5>
        <a:srgbClr val="FEDD00"/>
      </a:accent5>
      <a:accent6>
        <a:srgbClr val="DC4405"/>
      </a:accent6>
      <a:hlink>
        <a:srgbClr val="0F5F91"/>
      </a:hlink>
      <a:folHlink>
        <a:srgbClr val="BFE6FF"/>
      </a:folHlink>
    </a:clrScheme>
    <a:fontScheme name="Egendefinert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  <a:ln w="6350">
          <a:noFill/>
        </a:ln>
      </a:spPr>
      <a:bodyPr lIns="36000" tIns="36000" rIns="36000" bIns="36000" rtlCol="0" anchor="ctr"/>
      <a:lstStyle>
        <a:defPPr algn="ctr">
          <a:defRPr sz="8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defRPr sz="1600" dirty="0" smtClean="0"/>
        </a:defPPr>
      </a:lstStyle>
    </a:txDef>
  </a:objectDefaults>
  <a:extraClrSchemeLst/>
  <a:custClrLst>
    <a:custClr name="OEC Grønn">
      <a:srgbClr val="49A942"/>
    </a:custClr>
    <a:custClr name="OEC Mørk blå">
      <a:srgbClr val="06038D"/>
    </a:custClr>
    <a:custClr name="OEC Oransje">
      <a:srgbClr val="DC4405"/>
    </a:custClr>
    <a:custClr name="OEC Magenta">
      <a:srgbClr val="FF00FF"/>
    </a:custClr>
  </a:custClrLst>
  <a:extLst>
    <a:ext uri="{05A4C25C-085E-4340-85A3-A5531E510DB2}">
      <thm15:themeFamily xmlns:thm15="http://schemas.microsoft.com/office/thememl/2012/main" name="OE Presentasjonsmal Rød" id="{ED51C222-6AA2-420D-B833-9B2401DB561E}" vid="{7F2116D6-EAEE-4BE0-B45F-3377FE5F732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slo Economics">
    <a:dk1>
      <a:sysClr val="windowText" lastClr="000000"/>
    </a:dk1>
    <a:lt1>
      <a:sysClr val="window" lastClr="FFFFFF"/>
    </a:lt1>
    <a:dk2>
      <a:srgbClr val="0076BE"/>
    </a:dk2>
    <a:lt2>
      <a:srgbClr val="939598"/>
    </a:lt2>
    <a:accent1>
      <a:srgbClr val="CDD8F0"/>
    </a:accent1>
    <a:accent2>
      <a:srgbClr val="8FACDC"/>
    </a:accent2>
    <a:accent3>
      <a:srgbClr val="D1D2D4"/>
    </a:accent3>
    <a:accent4>
      <a:srgbClr val="B4B5B7"/>
    </a:accent4>
    <a:accent5>
      <a:srgbClr val="0076BE"/>
    </a:accent5>
    <a:accent6>
      <a:srgbClr val="939598"/>
    </a:accent6>
    <a:hlink>
      <a:srgbClr val="CDD8F0"/>
    </a:hlink>
    <a:folHlink>
      <a:srgbClr val="CDD8F0"/>
    </a:folHlink>
  </a:clrScheme>
  <a:fontScheme name="Oslo Economics">
    <a:majorFont>
      <a:latin typeface="Tw Cen MT"/>
      <a:ea typeface=""/>
      <a:cs typeface=""/>
    </a:majorFont>
    <a:minorFont>
      <a:latin typeface="Tw Cen M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155560A3664DE48A1769BD59C5E0471" ma:contentTypeVersion="13" ma:contentTypeDescription="Opprett et nytt dokument." ma:contentTypeScope="" ma:versionID="a6c0821e1d120ceecc5df2bc285d2a5c">
  <xsd:schema xmlns:xsd="http://www.w3.org/2001/XMLSchema" xmlns:xs="http://www.w3.org/2001/XMLSchema" xmlns:p="http://schemas.microsoft.com/office/2006/metadata/properties" xmlns:ns2="86ba28dd-09d5-40d1-9522-573857c98f41" xmlns:ns3="c7df7486-f7ce-4a5d-a0c3-2ab835465f63" targetNamespace="http://schemas.microsoft.com/office/2006/metadata/properties" ma:root="true" ma:fieldsID="3b603a4a46b22eb44eef4dcda5d38c26" ns2:_="" ns3:_="">
    <xsd:import namespace="86ba28dd-09d5-40d1-9522-573857c98f41"/>
    <xsd:import namespace="c7df7486-f7ce-4a5d-a0c3-2ab835465f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ba28dd-09d5-40d1-9522-573857c98f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f620474c-1949-4730-8fa6-9051795a7b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7486-f7ce-4a5d-a0c3-2ab835465f6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41ece10-c01d-471f-bb36-3d9319b01ef8}" ma:internalName="TaxCatchAll" ma:showField="CatchAllData" ma:web="c7df7486-f7ce-4a5d-a0c3-2ab835465f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7df7486-f7ce-4a5d-a0c3-2ab835465f63" xsi:nil="true"/>
    <lcf76f155ced4ddcb4097134ff3c332f xmlns="86ba28dd-09d5-40d1-9522-573857c98f4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E486E3-E45B-4B79-9719-0F15E013625B}">
  <ds:schemaRefs>
    <ds:schemaRef ds:uri="86ba28dd-09d5-40d1-9522-573857c98f41"/>
    <ds:schemaRef ds:uri="c7df7486-f7ce-4a5d-a0c3-2ab835465f6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1ED84F8-6C92-4795-BFCF-020C5DA822C0}">
  <ds:schemaRefs>
    <ds:schemaRef ds:uri="86ba28dd-09d5-40d1-9522-573857c98f41"/>
    <ds:schemaRef ds:uri="c7df7486-f7ce-4a5d-a0c3-2ab835465f6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3B00A3C-F972-4229-B5E1-E1F3CD3C00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OE Presentasjonsmal Rød</Template>
  <Application>Microsoft Office PowerPoint</Application>
  <PresentationFormat>On-screen Show (16:9)</PresentationFormat>
  <Slides>16</Slides>
  <Notes>16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Oslo Economics med samarbeidspartnere</vt:lpstr>
      <vt:lpstr>Prosjekt utført på oppdrag fra Kultur- og likestillingsdepartementet, 2024-2025       Marianne Lefsaker Johansson, Oslo Economics</vt:lpstr>
      <vt:lpstr>Agenda</vt:lpstr>
      <vt:lpstr>Oslo Economics har, i samarbeid med NIBR gjennomgått desentralisert ordning for kulturbygg </vt:lpstr>
      <vt:lpstr>Skoler, samfunnshus, kulturhus, kirkebygg og konsertsteder er viktige kulturarenaer</vt:lpstr>
      <vt:lpstr>Øvingsarenaene har i hovedsak god tilgjengelighet, men varierende egnethet</vt:lpstr>
      <vt:lpstr>Fremvisningsarenaene har også i hovedsak god tilgjengelighet, og bedre egnethet enn øvingsarenaene</vt:lpstr>
      <vt:lpstr>Desentralisert ordning knytter seg til sentral kulturpolitisk utvikling</vt:lpstr>
      <vt:lpstr>Samlet søknadsbeløp er langt høyere enn samlet tildelingsbeløp</vt:lpstr>
      <vt:lpstr>Mer tilskudd til skoler, og mindre til samfunnshus og kulturhus siden årtusenskiftet</vt:lpstr>
      <vt:lpstr>Fleksibel ordning med begrensede midler og delvis overlapp med andre ordninger</vt:lpstr>
      <vt:lpstr>Potensial for større grad av prioritering etter regionale og lokale behov</vt:lpstr>
      <vt:lpstr>Bidrar til å finansiere egnede kulturarenaer, men har varierende betydning for realisering</vt:lpstr>
      <vt:lpstr>Begrenset betydning for det samlede behovet for kulturarenaer </vt:lpstr>
      <vt:lpstr>En ambisiøs ordning, med begrensede rammer, forutsetter tydelige prioriteringer</vt:lpstr>
      <vt:lpstr>Anbefalinger til videre utvikling av ordningen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Presentasjon av funn og resultater, Kulturdepartementet 17. desember 2024</dc:title>
  <dc:creator>Marianne Lefsaker Johansson</dc:creator>
  <dc:description>Template by addpoint.no</dc:description>
  <cp:revision>1</cp:revision>
  <dcterms:created xsi:type="dcterms:W3CDTF">2024-12-02T13:12:43Z</dcterms:created>
  <dcterms:modified xsi:type="dcterms:W3CDTF">2025-06-20T09:50:57Z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by">
    <vt:lpwstr>addpoint.no</vt:lpwstr>
  </property>
  <property fmtid="{D5CDD505-2E9C-101B-9397-08002B2CF9AE}" pid="3" name="ContentTypeId">
    <vt:lpwstr>0x0101007155560A3664DE48A1769BD59C5E0471</vt:lpwstr>
  </property>
  <property fmtid="{D5CDD505-2E9C-101B-9397-08002B2CF9AE}" pid="4" name="MediaServiceImageTags">
    <vt:lpwstr/>
  </property>
</Properties>
</file>